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390" r:id="rId2"/>
    <p:sldId id="408" r:id="rId3"/>
    <p:sldId id="266" r:id="rId4"/>
    <p:sldId id="315" r:id="rId5"/>
    <p:sldId id="391" r:id="rId6"/>
    <p:sldId id="410" r:id="rId7"/>
    <p:sldId id="409" r:id="rId8"/>
    <p:sldId id="327" r:id="rId9"/>
    <p:sldId id="376" r:id="rId10"/>
    <p:sldId id="319" r:id="rId11"/>
    <p:sldId id="337" r:id="rId12"/>
    <p:sldId id="393" r:id="rId13"/>
    <p:sldId id="320" r:id="rId14"/>
    <p:sldId id="293" r:id="rId15"/>
    <p:sldId id="332" r:id="rId16"/>
    <p:sldId id="323" r:id="rId17"/>
    <p:sldId id="325" r:id="rId18"/>
    <p:sldId id="324" r:id="rId19"/>
    <p:sldId id="331" r:id="rId20"/>
    <p:sldId id="334" r:id="rId21"/>
    <p:sldId id="392" r:id="rId22"/>
    <p:sldId id="336" r:id="rId23"/>
    <p:sldId id="317" r:id="rId24"/>
    <p:sldId id="338" r:id="rId25"/>
    <p:sldId id="270" r:id="rId26"/>
    <p:sldId id="339" r:id="rId27"/>
    <p:sldId id="372" r:id="rId28"/>
    <p:sldId id="373" r:id="rId29"/>
    <p:sldId id="394" r:id="rId30"/>
    <p:sldId id="401" r:id="rId31"/>
    <p:sldId id="379" r:id="rId32"/>
    <p:sldId id="380" r:id="rId33"/>
    <p:sldId id="411" r:id="rId34"/>
    <p:sldId id="356" r:id="rId35"/>
    <p:sldId id="305" r:id="rId36"/>
    <p:sldId id="302" r:id="rId37"/>
    <p:sldId id="348" r:id="rId38"/>
    <p:sldId id="362" r:id="rId39"/>
    <p:sldId id="395" r:id="rId40"/>
    <p:sldId id="378" r:id="rId41"/>
    <p:sldId id="352" r:id="rId42"/>
    <p:sldId id="353" r:id="rId43"/>
    <p:sldId id="357" r:id="rId44"/>
    <p:sldId id="358" r:id="rId45"/>
    <p:sldId id="396" r:id="rId46"/>
    <p:sldId id="303" r:id="rId47"/>
    <p:sldId id="388" r:id="rId48"/>
    <p:sldId id="397" r:id="rId49"/>
    <p:sldId id="389" r:id="rId50"/>
    <p:sldId id="367" r:id="rId51"/>
    <p:sldId id="387" r:id="rId52"/>
    <p:sldId id="366" r:id="rId53"/>
    <p:sldId id="398" r:id="rId54"/>
    <p:sldId id="340" r:id="rId55"/>
    <p:sldId id="341" r:id="rId56"/>
    <p:sldId id="365" r:id="rId57"/>
    <p:sldId id="342" r:id="rId58"/>
    <p:sldId id="399" r:id="rId59"/>
    <p:sldId id="308" r:id="rId60"/>
    <p:sldId id="309" r:id="rId61"/>
    <p:sldId id="311" r:id="rId62"/>
    <p:sldId id="368" r:id="rId63"/>
    <p:sldId id="370" r:id="rId64"/>
    <p:sldId id="371" r:id="rId65"/>
    <p:sldId id="400" r:id="rId66"/>
    <p:sldId id="412" r:id="rId67"/>
    <p:sldId id="374" r:id="rId68"/>
    <p:sldId id="330" r:id="rId69"/>
    <p:sldId id="262" r:id="rId70"/>
    <p:sldId id="260" r:id="rId71"/>
    <p:sldId id="265" r:id="rId72"/>
    <p:sldId id="386" r:id="rId73"/>
    <p:sldId id="384" r:id="rId74"/>
    <p:sldId id="385" r:id="rId75"/>
    <p:sldId id="383" r:id="rId76"/>
    <p:sldId id="382" r:id="rId77"/>
    <p:sldId id="405" r:id="rId78"/>
    <p:sldId id="406" r:id="rId79"/>
    <p:sldId id="407" r:id="rId80"/>
    <p:sldId id="261" r:id="rId81"/>
    <p:sldId id="343" r:id="rId82"/>
  </p:sldIdLst>
  <p:sldSz cx="12192000" cy="6858000"/>
  <p:notesSz cx="6858000" cy="9144000"/>
  <p:defaultTextStyle>
    <a:defPPr>
      <a:defRPr lang="en-US"/>
    </a:defPPr>
    <a:lvl1pPr marL="0" algn="l" defTabSz="914395" rtl="0" eaLnBrk="1" latinLnBrk="0" hangingPunct="1">
      <a:defRPr sz="1801" kern="1200">
        <a:solidFill>
          <a:schemeClr val="tx1"/>
        </a:solidFill>
        <a:latin typeface="+mn-lt"/>
        <a:ea typeface="+mn-ea"/>
        <a:cs typeface="+mn-cs"/>
      </a:defRPr>
    </a:lvl1pPr>
    <a:lvl2pPr marL="457196" algn="l" defTabSz="914395" rtl="0" eaLnBrk="1" latinLnBrk="0" hangingPunct="1">
      <a:defRPr sz="1801" kern="1200">
        <a:solidFill>
          <a:schemeClr val="tx1"/>
        </a:solidFill>
        <a:latin typeface="+mn-lt"/>
        <a:ea typeface="+mn-ea"/>
        <a:cs typeface="+mn-cs"/>
      </a:defRPr>
    </a:lvl2pPr>
    <a:lvl3pPr marL="914395" algn="l" defTabSz="914395" rtl="0" eaLnBrk="1" latinLnBrk="0" hangingPunct="1">
      <a:defRPr sz="1801" kern="1200">
        <a:solidFill>
          <a:schemeClr val="tx1"/>
        </a:solidFill>
        <a:latin typeface="+mn-lt"/>
        <a:ea typeface="+mn-ea"/>
        <a:cs typeface="+mn-cs"/>
      </a:defRPr>
    </a:lvl3pPr>
    <a:lvl4pPr marL="1371591" algn="l" defTabSz="914395" rtl="0" eaLnBrk="1" latinLnBrk="0" hangingPunct="1">
      <a:defRPr sz="1801" kern="1200">
        <a:solidFill>
          <a:schemeClr val="tx1"/>
        </a:solidFill>
        <a:latin typeface="+mn-lt"/>
        <a:ea typeface="+mn-ea"/>
        <a:cs typeface="+mn-cs"/>
      </a:defRPr>
    </a:lvl4pPr>
    <a:lvl5pPr marL="1828789" algn="l" defTabSz="914395" rtl="0" eaLnBrk="1" latinLnBrk="0" hangingPunct="1">
      <a:defRPr sz="1801" kern="1200">
        <a:solidFill>
          <a:schemeClr val="tx1"/>
        </a:solidFill>
        <a:latin typeface="+mn-lt"/>
        <a:ea typeface="+mn-ea"/>
        <a:cs typeface="+mn-cs"/>
      </a:defRPr>
    </a:lvl5pPr>
    <a:lvl6pPr marL="2285985" algn="l" defTabSz="914395" rtl="0" eaLnBrk="1" latinLnBrk="0" hangingPunct="1">
      <a:defRPr sz="1801" kern="1200">
        <a:solidFill>
          <a:schemeClr val="tx1"/>
        </a:solidFill>
        <a:latin typeface="+mn-lt"/>
        <a:ea typeface="+mn-ea"/>
        <a:cs typeface="+mn-cs"/>
      </a:defRPr>
    </a:lvl6pPr>
    <a:lvl7pPr marL="2743182" algn="l" defTabSz="914395" rtl="0" eaLnBrk="1" latinLnBrk="0" hangingPunct="1">
      <a:defRPr sz="1801" kern="1200">
        <a:solidFill>
          <a:schemeClr val="tx1"/>
        </a:solidFill>
        <a:latin typeface="+mn-lt"/>
        <a:ea typeface="+mn-ea"/>
        <a:cs typeface="+mn-cs"/>
      </a:defRPr>
    </a:lvl7pPr>
    <a:lvl8pPr marL="3200380" algn="l" defTabSz="914395" rtl="0" eaLnBrk="1" latinLnBrk="0" hangingPunct="1">
      <a:defRPr sz="1801" kern="1200">
        <a:solidFill>
          <a:schemeClr val="tx1"/>
        </a:solidFill>
        <a:latin typeface="+mn-lt"/>
        <a:ea typeface="+mn-ea"/>
        <a:cs typeface="+mn-cs"/>
      </a:defRPr>
    </a:lvl8pPr>
    <a:lvl9pPr marL="3657576" algn="l" defTabSz="914395"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46DA"/>
    <a:srgbClr val="4933ED"/>
    <a:srgbClr val="BAB2F8"/>
    <a:srgbClr val="DB7BD0"/>
    <a:srgbClr val="EF9A6B"/>
    <a:srgbClr val="011F73"/>
    <a:srgbClr val="084690"/>
    <a:srgbClr val="031933"/>
    <a:srgbClr val="051E6F"/>
    <a:srgbClr val="0003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A3B968-0B13-484B-B96C-B7B473B21172}" v="9" dt="2025-04-15T19:41:07.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4A1902A9-50C9-4B0D-ABE8-DE443FFDD9D6}"/>
    <pc:docChg chg="modSld">
      <pc:chgData name="Guest User" userId="" providerId="Windows Live" clId="Web-{4A1902A9-50C9-4B0D-ABE8-DE443FFDD9D6}" dt="2025-03-22T16:16:12.185" v="65" actId="20577"/>
      <pc:docMkLst>
        <pc:docMk/>
      </pc:docMkLst>
      <pc:sldChg chg="modSp">
        <pc:chgData name="Guest User" userId="" providerId="Windows Live" clId="Web-{4A1902A9-50C9-4B0D-ABE8-DE443FFDD9D6}" dt="2025-03-22T16:16:12.185" v="65" actId="20577"/>
        <pc:sldMkLst>
          <pc:docMk/>
          <pc:sldMk cId="3835469726" sldId="391"/>
        </pc:sldMkLst>
      </pc:sldChg>
      <pc:sldChg chg="modSp">
        <pc:chgData name="Guest User" userId="" providerId="Windows Live" clId="Web-{4A1902A9-50C9-4B0D-ABE8-DE443FFDD9D6}" dt="2025-03-22T16:16:11.529" v="47" actId="20577"/>
        <pc:sldMkLst>
          <pc:docMk/>
          <pc:sldMk cId="1457634168" sldId="392"/>
        </pc:sldMkLst>
      </pc:sldChg>
    </pc:docChg>
  </pc:docChgLst>
  <pc:docChgLst>
    <pc:chgData name="bryant 2" userId="00d7121efc3e0ee5" providerId="LiveId" clId="{0ABCABAD-0BF6-4152-A667-6CE5141CCEA8}"/>
    <pc:docChg chg="undo custSel addSld delSld modSld sldOrd">
      <pc:chgData name="bryant 2" userId="00d7121efc3e0ee5" providerId="LiveId" clId="{0ABCABAD-0BF6-4152-A667-6CE5141CCEA8}" dt="2025-04-07T20:11:55.009" v="2173" actId="1038"/>
      <pc:docMkLst>
        <pc:docMk/>
      </pc:docMkLst>
      <pc:sldChg chg="del">
        <pc:chgData name="bryant 2" userId="00d7121efc3e0ee5" providerId="LiveId" clId="{0ABCABAD-0BF6-4152-A667-6CE5141CCEA8}" dt="2025-03-17T16:17:28.231" v="1385" actId="47"/>
        <pc:sldMkLst>
          <pc:docMk/>
          <pc:sldMk cId="1126453442" sldId="259"/>
        </pc:sldMkLst>
      </pc:sldChg>
      <pc:sldChg chg="addSp delSp modSp mod">
        <pc:chgData name="bryant 2" userId="00d7121efc3e0ee5" providerId="LiveId" clId="{0ABCABAD-0BF6-4152-A667-6CE5141CCEA8}" dt="2025-04-07T20:02:02.958" v="1900" actId="113"/>
        <pc:sldMkLst>
          <pc:docMk/>
          <pc:sldMk cId="126981255" sldId="265"/>
        </pc:sldMkLst>
        <pc:spChg chg="mod">
          <ac:chgData name="bryant 2" userId="00d7121efc3e0ee5" providerId="LiveId" clId="{0ABCABAD-0BF6-4152-A667-6CE5141CCEA8}" dt="2025-04-07T20:01:13.831" v="1887" actId="26606"/>
          <ac:spMkLst>
            <pc:docMk/>
            <pc:sldMk cId="126981255" sldId="265"/>
            <ac:spMk id="2" creationId="{4DE9A1F2-BEA5-C319-1A92-37F1E8E76FF3}"/>
          </ac:spMkLst>
        </pc:spChg>
        <pc:spChg chg="add">
          <ac:chgData name="bryant 2" userId="00d7121efc3e0ee5" providerId="LiveId" clId="{0ABCABAD-0BF6-4152-A667-6CE5141CCEA8}" dt="2025-04-07T20:01:13.831" v="1887" actId="26606"/>
          <ac:spMkLst>
            <pc:docMk/>
            <pc:sldMk cId="126981255" sldId="265"/>
            <ac:spMk id="29" creationId="{955A2079-FA98-4876-80F0-72364A7D2EA4}"/>
          </ac:spMkLst>
        </pc:spChg>
        <pc:graphicFrameChg chg="mod modGraphic">
          <ac:chgData name="bryant 2" userId="00d7121efc3e0ee5" providerId="LiveId" clId="{0ABCABAD-0BF6-4152-A667-6CE5141CCEA8}" dt="2025-04-07T20:02:02.958" v="1900" actId="113"/>
          <ac:graphicFrameMkLst>
            <pc:docMk/>
            <pc:sldMk cId="126981255" sldId="265"/>
            <ac:graphicFrameMk id="4" creationId="{99C2C74D-CF91-5D98-A11E-B08AFE14CFCD}"/>
          </ac:graphicFrameMkLst>
        </pc:graphicFrameChg>
      </pc:sldChg>
      <pc:sldChg chg="del ord">
        <pc:chgData name="bryant 2" userId="00d7121efc3e0ee5" providerId="LiveId" clId="{0ABCABAD-0BF6-4152-A667-6CE5141CCEA8}" dt="2025-03-17T13:41:32.031" v="5" actId="47"/>
        <pc:sldMkLst>
          <pc:docMk/>
          <pc:sldMk cId="1383441936" sldId="307"/>
        </pc:sldMkLst>
      </pc:sldChg>
      <pc:sldChg chg="modSp mod">
        <pc:chgData name="bryant 2" userId="00d7121efc3e0ee5" providerId="LiveId" clId="{0ABCABAD-0BF6-4152-A667-6CE5141CCEA8}" dt="2025-03-17T16:20:21.641" v="1425" actId="207"/>
        <pc:sldMkLst>
          <pc:docMk/>
          <pc:sldMk cId="289509205" sldId="319"/>
        </pc:sldMkLst>
        <pc:spChg chg="mod">
          <ac:chgData name="bryant 2" userId="00d7121efc3e0ee5" providerId="LiveId" clId="{0ABCABAD-0BF6-4152-A667-6CE5141CCEA8}" dt="2025-03-17T16:20:21.641" v="1425" actId="207"/>
          <ac:spMkLst>
            <pc:docMk/>
            <pc:sldMk cId="289509205" sldId="319"/>
            <ac:spMk id="4" creationId="{D8E6D4D5-9EA3-7CF7-9B53-AE8D7A094F12}"/>
          </ac:spMkLst>
        </pc:spChg>
      </pc:sldChg>
      <pc:sldChg chg="del">
        <pc:chgData name="bryant 2" userId="00d7121efc3e0ee5" providerId="LiveId" clId="{0ABCABAD-0BF6-4152-A667-6CE5141CCEA8}" dt="2025-03-17T13:41:28.762" v="3" actId="47"/>
        <pc:sldMkLst>
          <pc:docMk/>
          <pc:sldMk cId="778501173" sldId="322"/>
        </pc:sldMkLst>
      </pc:sldChg>
      <pc:sldChg chg="addSp modSp mod">
        <pc:chgData name="bryant 2" userId="00d7121efc3e0ee5" providerId="LiveId" clId="{0ABCABAD-0BF6-4152-A667-6CE5141CCEA8}" dt="2025-03-17T16:20:03.826" v="1424" actId="1076"/>
        <pc:sldMkLst>
          <pc:docMk/>
          <pc:sldMk cId="1700781522" sldId="327"/>
        </pc:sldMkLst>
        <pc:spChg chg="mod">
          <ac:chgData name="bryant 2" userId="00d7121efc3e0ee5" providerId="LiveId" clId="{0ABCABAD-0BF6-4152-A667-6CE5141CCEA8}" dt="2025-03-17T16:19:43.265" v="1408" actId="1035"/>
          <ac:spMkLst>
            <pc:docMk/>
            <pc:sldMk cId="1700781522" sldId="327"/>
            <ac:spMk id="4" creationId="{C44E8D54-9D3C-8665-0A2E-B2DD5341CEF0}"/>
          </ac:spMkLst>
        </pc:spChg>
        <pc:grpChg chg="add mod">
          <ac:chgData name="bryant 2" userId="00d7121efc3e0ee5" providerId="LiveId" clId="{0ABCABAD-0BF6-4152-A667-6CE5141CCEA8}" dt="2025-03-17T16:20:03.826" v="1424" actId="1076"/>
          <ac:grpSpMkLst>
            <pc:docMk/>
            <pc:sldMk cId="1700781522" sldId="327"/>
            <ac:grpSpMk id="7" creationId="{D5356A24-DD62-FFCE-653E-0FDDCA852735}"/>
          </ac:grpSpMkLst>
        </pc:grpChg>
        <pc:picChg chg="add mod">
          <ac:chgData name="bryant 2" userId="00d7121efc3e0ee5" providerId="LiveId" clId="{0ABCABAD-0BF6-4152-A667-6CE5141CCEA8}" dt="2025-03-17T16:19:48.966" v="1409" actId="164"/>
          <ac:picMkLst>
            <pc:docMk/>
            <pc:sldMk cId="1700781522" sldId="327"/>
            <ac:picMk id="3" creationId="{DBCA3F5D-3603-E965-F54A-3E256E3D7E0F}"/>
          </ac:picMkLst>
        </pc:picChg>
        <pc:picChg chg="add mod">
          <ac:chgData name="bryant 2" userId="00d7121efc3e0ee5" providerId="LiveId" clId="{0ABCABAD-0BF6-4152-A667-6CE5141CCEA8}" dt="2025-03-17T16:19:48.966" v="1409" actId="164"/>
          <ac:picMkLst>
            <pc:docMk/>
            <pc:sldMk cId="1700781522" sldId="327"/>
            <ac:picMk id="6" creationId="{667FEFC5-3153-67C9-66BB-85DBFA04A70F}"/>
          </ac:picMkLst>
        </pc:picChg>
      </pc:sldChg>
      <pc:sldChg chg="del">
        <pc:chgData name="bryant 2" userId="00d7121efc3e0ee5" providerId="LiveId" clId="{0ABCABAD-0BF6-4152-A667-6CE5141CCEA8}" dt="2025-03-17T13:41:29.721" v="4" actId="47"/>
        <pc:sldMkLst>
          <pc:docMk/>
          <pc:sldMk cId="429123081" sldId="329"/>
        </pc:sldMkLst>
      </pc:sldChg>
      <pc:sldChg chg="modAnim">
        <pc:chgData name="bryant 2" userId="00d7121efc3e0ee5" providerId="LiveId" clId="{0ABCABAD-0BF6-4152-A667-6CE5141CCEA8}" dt="2025-03-17T13:43:53.995" v="10"/>
        <pc:sldMkLst>
          <pc:docMk/>
          <pc:sldMk cId="699946920" sldId="332"/>
        </pc:sldMkLst>
      </pc:sldChg>
      <pc:sldChg chg="del">
        <pc:chgData name="bryant 2" userId="00d7121efc3e0ee5" providerId="LiveId" clId="{0ABCABAD-0BF6-4152-A667-6CE5141CCEA8}" dt="2025-03-17T13:41:18.603" v="2" actId="47"/>
        <pc:sldMkLst>
          <pc:docMk/>
          <pc:sldMk cId="3765883554" sldId="333"/>
        </pc:sldMkLst>
      </pc:sldChg>
      <pc:sldChg chg="addSp delSp modSp mod">
        <pc:chgData name="bryant 2" userId="00d7121efc3e0ee5" providerId="LiveId" clId="{0ABCABAD-0BF6-4152-A667-6CE5141CCEA8}" dt="2025-03-17T14:44:21.111" v="29" actId="1076"/>
        <pc:sldMkLst>
          <pc:docMk/>
          <pc:sldMk cId="2313740125" sldId="334"/>
        </pc:sldMkLst>
        <pc:picChg chg="add mod">
          <ac:chgData name="bryant 2" userId="00d7121efc3e0ee5" providerId="LiveId" clId="{0ABCABAD-0BF6-4152-A667-6CE5141CCEA8}" dt="2025-03-17T14:44:21.111" v="29" actId="1076"/>
          <ac:picMkLst>
            <pc:docMk/>
            <pc:sldMk cId="2313740125" sldId="334"/>
            <ac:picMk id="13" creationId="{C6234887-A12E-CD63-94EF-28B0B10D6D5B}"/>
          </ac:picMkLst>
        </pc:picChg>
      </pc:sldChg>
      <pc:sldChg chg="addSp modSp mod">
        <pc:chgData name="bryant 2" userId="00d7121efc3e0ee5" providerId="LiveId" clId="{0ABCABAD-0BF6-4152-A667-6CE5141CCEA8}" dt="2025-03-17T16:22:07.801" v="1465" actId="1037"/>
        <pc:sldMkLst>
          <pc:docMk/>
          <pc:sldMk cId="554780" sldId="337"/>
        </pc:sldMkLst>
        <pc:spChg chg="add mod">
          <ac:chgData name="bryant 2" userId="00d7121efc3e0ee5" providerId="LiveId" clId="{0ABCABAD-0BF6-4152-A667-6CE5141CCEA8}" dt="2025-03-17T16:21:31.261" v="1437" actId="1076"/>
          <ac:spMkLst>
            <pc:docMk/>
            <pc:sldMk cId="554780" sldId="337"/>
            <ac:spMk id="15" creationId="{AC691913-0531-E5B9-E471-357FEFB25FAD}"/>
          </ac:spMkLst>
        </pc:spChg>
        <pc:spChg chg="mod">
          <ac:chgData name="bryant 2" userId="00d7121efc3e0ee5" providerId="LiveId" clId="{0ABCABAD-0BF6-4152-A667-6CE5141CCEA8}" dt="2025-03-17T16:22:07.801" v="1465" actId="1037"/>
          <ac:spMkLst>
            <pc:docMk/>
            <pc:sldMk cId="554780" sldId="337"/>
            <ac:spMk id="1036" creationId="{A0A70FCC-E6FA-A407-4D50-A42219470138}"/>
          </ac:spMkLst>
        </pc:spChg>
        <pc:picChg chg="add mod">
          <ac:chgData name="bryant 2" userId="00d7121efc3e0ee5" providerId="LiveId" clId="{0ABCABAD-0BF6-4152-A667-6CE5141CCEA8}" dt="2025-03-17T16:21:11.772" v="1430" actId="1076"/>
          <ac:picMkLst>
            <pc:docMk/>
            <pc:sldMk cId="554780" sldId="337"/>
            <ac:picMk id="4" creationId="{7B487C0C-893C-9C0D-DA20-75621C223912}"/>
          </ac:picMkLst>
        </pc:picChg>
        <pc:picChg chg="mod">
          <ac:chgData name="bryant 2" userId="00d7121efc3e0ee5" providerId="LiveId" clId="{0ABCABAD-0BF6-4152-A667-6CE5141CCEA8}" dt="2025-03-17T16:21:55.802" v="1444" actId="1076"/>
          <ac:picMkLst>
            <pc:docMk/>
            <pc:sldMk cId="554780" sldId="337"/>
            <ac:picMk id="58" creationId="{F1C23086-EC84-CB4E-BB00-6843C7A21B5C}"/>
          </ac:picMkLst>
        </pc:picChg>
        <pc:cxnChg chg="add mod">
          <ac:chgData name="bryant 2" userId="00d7121efc3e0ee5" providerId="LiveId" clId="{0ABCABAD-0BF6-4152-A667-6CE5141CCEA8}" dt="2025-03-17T16:21:55.802" v="1444" actId="1076"/>
          <ac:cxnSpMkLst>
            <pc:docMk/>
            <pc:sldMk cId="554780" sldId="337"/>
            <ac:cxnSpMk id="21" creationId="{7B1B5144-779E-4671-BCBD-060183C05F0D}"/>
          </ac:cxnSpMkLst>
        </pc:cxnChg>
        <pc:cxnChg chg="mod">
          <ac:chgData name="bryant 2" userId="00d7121efc3e0ee5" providerId="LiveId" clId="{0ABCABAD-0BF6-4152-A667-6CE5141CCEA8}" dt="2025-03-17T16:21:33.914" v="1438" actId="14100"/>
          <ac:cxnSpMkLst>
            <pc:docMk/>
            <pc:sldMk cId="554780" sldId="337"/>
            <ac:cxnSpMk id="51" creationId="{C7591761-9A9B-7E93-F33D-85675521039F}"/>
          </ac:cxnSpMkLst>
        </pc:cxnChg>
      </pc:sldChg>
      <pc:sldChg chg="addSp delSp modSp mod">
        <pc:chgData name="bryant 2" userId="00d7121efc3e0ee5" providerId="LiveId" clId="{0ABCABAD-0BF6-4152-A667-6CE5141CCEA8}" dt="2025-04-07T19:59:23.474" v="1886" actId="26606"/>
        <pc:sldMkLst>
          <pc:docMk/>
          <pc:sldMk cId="1568260482" sldId="343"/>
        </pc:sldMkLst>
        <pc:spChg chg="mod">
          <ac:chgData name="bryant 2" userId="00d7121efc3e0ee5" providerId="LiveId" clId="{0ABCABAD-0BF6-4152-A667-6CE5141CCEA8}" dt="2025-04-07T19:59:23.474" v="1886" actId="26606"/>
          <ac:spMkLst>
            <pc:docMk/>
            <pc:sldMk cId="1568260482" sldId="343"/>
            <ac:spMk id="4" creationId="{19706E08-0326-DFD4-F74D-DAEFE970A680}"/>
          </ac:spMkLst>
        </pc:spChg>
        <pc:spChg chg="add">
          <ac:chgData name="bryant 2" userId="00d7121efc3e0ee5" providerId="LiveId" clId="{0ABCABAD-0BF6-4152-A667-6CE5141CCEA8}" dt="2025-04-07T19:59:23.474" v="1886" actId="26606"/>
          <ac:spMkLst>
            <pc:docMk/>
            <pc:sldMk cId="1568260482" sldId="343"/>
            <ac:spMk id="42" creationId="{E502BBC7-2C76-46F3-BC24-5985BC13DB88}"/>
          </ac:spMkLst>
        </pc:spChg>
        <pc:spChg chg="add">
          <ac:chgData name="bryant 2" userId="00d7121efc3e0ee5" providerId="LiveId" clId="{0ABCABAD-0BF6-4152-A667-6CE5141CCEA8}" dt="2025-04-07T19:59:23.474" v="1886" actId="26606"/>
          <ac:spMkLst>
            <pc:docMk/>
            <pc:sldMk cId="1568260482" sldId="343"/>
            <ac:spMk id="44" creationId="{C7F28D52-2A5F-4D23-81AE-7CB8B591C7AF}"/>
          </ac:spMkLst>
        </pc:spChg>
        <pc:spChg chg="add">
          <ac:chgData name="bryant 2" userId="00d7121efc3e0ee5" providerId="LiveId" clId="{0ABCABAD-0BF6-4152-A667-6CE5141CCEA8}" dt="2025-04-07T19:59:23.474" v="1886" actId="26606"/>
          <ac:spMkLst>
            <pc:docMk/>
            <pc:sldMk cId="1568260482" sldId="343"/>
            <ac:spMk id="46" creationId="{3629484E-3792-4B3D-89AD-7C8A1ED0E0D4}"/>
          </ac:spMkLst>
        </pc:spChg>
      </pc:sldChg>
      <pc:sldChg chg="addSp modSp mod setBg">
        <pc:chgData name="bryant 2" userId="00d7121efc3e0ee5" providerId="LiveId" clId="{0ABCABAD-0BF6-4152-A667-6CE5141CCEA8}" dt="2025-03-17T16:14:55.368" v="1383" actId="26606"/>
        <pc:sldMkLst>
          <pc:docMk/>
          <pc:sldMk cId="2231205594" sldId="353"/>
        </pc:sldMkLst>
        <pc:spChg chg="mod">
          <ac:chgData name="bryant 2" userId="00d7121efc3e0ee5" providerId="LiveId" clId="{0ABCABAD-0BF6-4152-A667-6CE5141CCEA8}" dt="2025-03-17T16:14:55.368" v="1383" actId="26606"/>
          <ac:spMkLst>
            <pc:docMk/>
            <pc:sldMk cId="2231205594" sldId="353"/>
            <ac:spMk id="2" creationId="{950D1E40-1D26-7A75-A62F-BF7D20FED243}"/>
          </ac:spMkLst>
        </pc:spChg>
        <pc:spChg chg="mod">
          <ac:chgData name="bryant 2" userId="00d7121efc3e0ee5" providerId="LiveId" clId="{0ABCABAD-0BF6-4152-A667-6CE5141CCEA8}" dt="2025-03-17T16:14:55.368" v="1383" actId="26606"/>
          <ac:spMkLst>
            <pc:docMk/>
            <pc:sldMk cId="2231205594" sldId="353"/>
            <ac:spMk id="3" creationId="{679813C8-C3BD-FD4C-6B97-C307BE375CBA}"/>
          </ac:spMkLst>
        </pc:spChg>
        <pc:spChg chg="add">
          <ac:chgData name="bryant 2" userId="00d7121efc3e0ee5" providerId="LiveId" clId="{0ABCABAD-0BF6-4152-A667-6CE5141CCEA8}" dt="2025-03-17T16:14:55.368" v="1383" actId="26606"/>
          <ac:spMkLst>
            <pc:docMk/>
            <pc:sldMk cId="2231205594" sldId="353"/>
            <ac:spMk id="8" creationId="{DAF1966E-FD40-4A4A-B61B-C4DF7FA05F06}"/>
          </ac:spMkLst>
        </pc:spChg>
        <pc:spChg chg="add">
          <ac:chgData name="bryant 2" userId="00d7121efc3e0ee5" providerId="LiveId" clId="{0ABCABAD-0BF6-4152-A667-6CE5141CCEA8}" dt="2025-03-17T16:14:55.368" v="1383" actId="26606"/>
          <ac:spMkLst>
            <pc:docMk/>
            <pc:sldMk cId="2231205594" sldId="353"/>
            <ac:spMk id="10" creationId="{047BFA19-D45E-416B-A404-7AF2F3F27017}"/>
          </ac:spMkLst>
        </pc:spChg>
        <pc:spChg chg="add">
          <ac:chgData name="bryant 2" userId="00d7121efc3e0ee5" providerId="LiveId" clId="{0ABCABAD-0BF6-4152-A667-6CE5141CCEA8}" dt="2025-03-17T16:14:55.368" v="1383" actId="26606"/>
          <ac:spMkLst>
            <pc:docMk/>
            <pc:sldMk cId="2231205594" sldId="353"/>
            <ac:spMk id="12" creationId="{8E0105E7-23DB-4CF2-8258-FF47C7620F6E}"/>
          </ac:spMkLst>
        </pc:spChg>
        <pc:spChg chg="add">
          <ac:chgData name="bryant 2" userId="00d7121efc3e0ee5" providerId="LiveId" clId="{0ABCABAD-0BF6-4152-A667-6CE5141CCEA8}" dt="2025-03-17T16:14:55.368" v="1383" actId="26606"/>
          <ac:spMkLst>
            <pc:docMk/>
            <pc:sldMk cId="2231205594" sldId="353"/>
            <ac:spMk id="14" creationId="{074B4F7D-14B2-478B-8BF5-01E4E0C5D263}"/>
          </ac:spMkLst>
        </pc:spChg>
      </pc:sldChg>
      <pc:sldChg chg="modSp modAnim">
        <pc:chgData name="bryant 2" userId="00d7121efc3e0ee5" providerId="LiveId" clId="{0ABCABAD-0BF6-4152-A667-6CE5141CCEA8}" dt="2025-04-07T20:10:10.273" v="2133"/>
        <pc:sldMkLst>
          <pc:docMk/>
          <pc:sldMk cId="945035872" sldId="357"/>
        </pc:sldMkLst>
        <pc:spChg chg="mod">
          <ac:chgData name="bryant 2" userId="00d7121efc3e0ee5" providerId="LiveId" clId="{0ABCABAD-0BF6-4152-A667-6CE5141CCEA8}" dt="2025-04-07T20:08:48.788" v="2117" actId="20577"/>
          <ac:spMkLst>
            <pc:docMk/>
            <pc:sldMk cId="945035872" sldId="357"/>
            <ac:spMk id="12" creationId="{D08F33A3-4BE8-D6A1-6CE6-59769ECFB68B}"/>
          </ac:spMkLst>
        </pc:spChg>
        <pc:spChg chg="mod">
          <ac:chgData name="bryant 2" userId="00d7121efc3e0ee5" providerId="LiveId" clId="{0ABCABAD-0BF6-4152-A667-6CE5141CCEA8}" dt="2025-04-07T20:08:45.623" v="2115" actId="20577"/>
          <ac:spMkLst>
            <pc:docMk/>
            <pc:sldMk cId="945035872" sldId="357"/>
            <ac:spMk id="14" creationId="{6F16625F-A71F-0C83-3C36-7571CE19AFD4}"/>
          </ac:spMkLst>
        </pc:spChg>
        <pc:spChg chg="mod">
          <ac:chgData name="bryant 2" userId="00d7121efc3e0ee5" providerId="LiveId" clId="{0ABCABAD-0BF6-4152-A667-6CE5141CCEA8}" dt="2025-04-07T20:09:35.373" v="2129"/>
          <ac:spMkLst>
            <pc:docMk/>
            <pc:sldMk cId="945035872" sldId="357"/>
            <ac:spMk id="47" creationId="{F6B777D5-4AF5-20FB-0E0D-63D0F96DD3BD}"/>
          </ac:spMkLst>
        </pc:spChg>
        <pc:spChg chg="mod">
          <ac:chgData name="bryant 2" userId="00d7121efc3e0ee5" providerId="LiveId" clId="{0ABCABAD-0BF6-4152-A667-6CE5141CCEA8}" dt="2025-04-07T20:09:06.575" v="2121" actId="20577"/>
          <ac:spMkLst>
            <pc:docMk/>
            <pc:sldMk cId="945035872" sldId="357"/>
            <ac:spMk id="50" creationId="{CE2A1A4E-AFD4-B7CF-4E19-3C05E92AF875}"/>
          </ac:spMkLst>
        </pc:spChg>
      </pc:sldChg>
      <pc:sldChg chg="modSp mod">
        <pc:chgData name="bryant 2" userId="00d7121efc3e0ee5" providerId="LiveId" clId="{0ABCABAD-0BF6-4152-A667-6CE5141CCEA8}" dt="2025-03-17T16:16:18.363" v="1384" actId="20577"/>
        <pc:sldMkLst>
          <pc:docMk/>
          <pc:sldMk cId="987130721" sldId="368"/>
        </pc:sldMkLst>
        <pc:spChg chg="mod">
          <ac:chgData name="bryant 2" userId="00d7121efc3e0ee5" providerId="LiveId" clId="{0ABCABAD-0BF6-4152-A667-6CE5141CCEA8}" dt="2025-03-17T16:16:18.363" v="1384" actId="20577"/>
          <ac:spMkLst>
            <pc:docMk/>
            <pc:sldMk cId="987130721" sldId="368"/>
            <ac:spMk id="2" creationId="{C78C3908-05F3-EA51-9037-541960FC28FD}"/>
          </ac:spMkLst>
        </pc:spChg>
      </pc:sldChg>
      <pc:sldChg chg="del">
        <pc:chgData name="bryant 2" userId="00d7121efc3e0ee5" providerId="LiveId" clId="{0ABCABAD-0BF6-4152-A667-6CE5141CCEA8}" dt="2025-03-17T13:42:14.515" v="6" actId="47"/>
        <pc:sldMkLst>
          <pc:docMk/>
          <pc:sldMk cId="4001758691" sldId="369"/>
        </pc:sldMkLst>
      </pc:sldChg>
      <pc:sldChg chg="addSp modSp mod modAnim">
        <pc:chgData name="bryant 2" userId="00d7121efc3e0ee5" providerId="LiveId" clId="{0ABCABAD-0BF6-4152-A667-6CE5141CCEA8}" dt="2025-04-07T20:11:55.009" v="2173" actId="1038"/>
        <pc:sldMkLst>
          <pc:docMk/>
          <pc:sldMk cId="2815066529" sldId="372"/>
        </pc:sldMkLst>
        <pc:spChg chg="mod">
          <ac:chgData name="bryant 2" userId="00d7121efc3e0ee5" providerId="LiveId" clId="{0ABCABAD-0BF6-4152-A667-6CE5141CCEA8}" dt="2025-04-07T20:06:28.849" v="2073" actId="1036"/>
          <ac:spMkLst>
            <pc:docMk/>
            <pc:sldMk cId="2815066529" sldId="372"/>
            <ac:spMk id="3" creationId="{0FCAB3D3-064A-6DD6-852B-20FDF5902512}"/>
          </ac:spMkLst>
        </pc:spChg>
        <pc:graphicFrameChg chg="add mod modGraphic">
          <ac:chgData name="bryant 2" userId="00d7121efc3e0ee5" providerId="LiveId" clId="{0ABCABAD-0BF6-4152-A667-6CE5141CCEA8}" dt="2025-04-07T20:11:55.009" v="2173" actId="1038"/>
          <ac:graphicFrameMkLst>
            <pc:docMk/>
            <pc:sldMk cId="2815066529" sldId="372"/>
            <ac:graphicFrameMk id="4" creationId="{AA6B5DC3-686E-B0AE-AAA6-826D1E3E989B}"/>
          </ac:graphicFrameMkLst>
        </pc:graphicFrameChg>
        <pc:graphicFrameChg chg="add mod modGraphic">
          <ac:chgData name="bryant 2" userId="00d7121efc3e0ee5" providerId="LiveId" clId="{0ABCABAD-0BF6-4152-A667-6CE5141CCEA8}" dt="2025-04-07T20:11:55.009" v="2173" actId="1038"/>
          <ac:graphicFrameMkLst>
            <pc:docMk/>
            <pc:sldMk cId="2815066529" sldId="372"/>
            <ac:graphicFrameMk id="8" creationId="{7970949B-6F57-39E1-AC60-90F25BAF0583}"/>
          </ac:graphicFrameMkLst>
        </pc:graphicFrameChg>
        <pc:cxnChg chg="add mod">
          <ac:chgData name="bryant 2" userId="00d7121efc3e0ee5" providerId="LiveId" clId="{0ABCABAD-0BF6-4152-A667-6CE5141CCEA8}" dt="2025-04-07T20:11:55.009" v="2173" actId="1038"/>
          <ac:cxnSpMkLst>
            <pc:docMk/>
            <pc:sldMk cId="2815066529" sldId="372"/>
            <ac:cxnSpMk id="5" creationId="{74FB6D89-EE5D-A830-F25F-9F5EA286F4C5}"/>
          </ac:cxnSpMkLst>
        </pc:cxnChg>
      </pc:sldChg>
      <pc:sldChg chg="del">
        <pc:chgData name="bryant 2" userId="00d7121efc3e0ee5" providerId="LiveId" clId="{0ABCABAD-0BF6-4152-A667-6CE5141CCEA8}" dt="2025-03-17T13:42:25.480" v="7" actId="47"/>
        <pc:sldMkLst>
          <pc:docMk/>
          <pc:sldMk cId="2155830183" sldId="375"/>
        </pc:sldMkLst>
      </pc:sldChg>
      <pc:sldChg chg="addSp delSp modSp new mod setBg modAnim">
        <pc:chgData name="bryant 2" userId="00d7121efc3e0ee5" providerId="LiveId" clId="{0ABCABAD-0BF6-4152-A667-6CE5141CCEA8}" dt="2025-03-17T16:07:26.229" v="1382" actId="20577"/>
        <pc:sldMkLst>
          <pc:docMk/>
          <pc:sldMk cId="199182769" sldId="379"/>
        </pc:sldMkLst>
        <pc:spChg chg="mod">
          <ac:chgData name="bryant 2" userId="00d7121efc3e0ee5" providerId="LiveId" clId="{0ABCABAD-0BF6-4152-A667-6CE5141CCEA8}" dt="2025-03-17T15:39:50.054" v="36" actId="20577"/>
          <ac:spMkLst>
            <pc:docMk/>
            <pc:sldMk cId="199182769" sldId="379"/>
            <ac:spMk id="2" creationId="{620E98AB-D190-A73F-1440-65A4B44618CF}"/>
          </ac:spMkLst>
        </pc:spChg>
        <pc:spChg chg="mod">
          <ac:chgData name="bryant 2" userId="00d7121efc3e0ee5" providerId="LiveId" clId="{0ABCABAD-0BF6-4152-A667-6CE5141CCEA8}" dt="2025-03-17T16:07:26.229" v="1382" actId="20577"/>
          <ac:spMkLst>
            <pc:docMk/>
            <pc:sldMk cId="199182769" sldId="379"/>
            <ac:spMk id="3" creationId="{57C6D74D-C025-60BD-DB24-06603DE2BBC3}"/>
          </ac:spMkLst>
        </pc:spChg>
        <pc:spChg chg="add">
          <ac:chgData name="bryant 2" userId="00d7121efc3e0ee5" providerId="LiveId" clId="{0ABCABAD-0BF6-4152-A667-6CE5141CCEA8}" dt="2025-03-17T15:39:45.663" v="31" actId="26606"/>
          <ac:spMkLst>
            <pc:docMk/>
            <pc:sldMk cId="199182769" sldId="379"/>
            <ac:spMk id="8" creationId="{DAF1966E-FD40-4A4A-B61B-C4DF7FA05F06}"/>
          </ac:spMkLst>
        </pc:spChg>
        <pc:spChg chg="add">
          <ac:chgData name="bryant 2" userId="00d7121efc3e0ee5" providerId="LiveId" clId="{0ABCABAD-0BF6-4152-A667-6CE5141CCEA8}" dt="2025-03-17T15:39:45.663" v="31" actId="26606"/>
          <ac:spMkLst>
            <pc:docMk/>
            <pc:sldMk cId="199182769" sldId="379"/>
            <ac:spMk id="10" creationId="{047BFA19-D45E-416B-A404-7AF2F3F27017}"/>
          </ac:spMkLst>
        </pc:spChg>
        <pc:spChg chg="add">
          <ac:chgData name="bryant 2" userId="00d7121efc3e0ee5" providerId="LiveId" clId="{0ABCABAD-0BF6-4152-A667-6CE5141CCEA8}" dt="2025-03-17T15:39:45.663" v="31" actId="26606"/>
          <ac:spMkLst>
            <pc:docMk/>
            <pc:sldMk cId="199182769" sldId="379"/>
            <ac:spMk id="12" creationId="{8E0105E7-23DB-4CF2-8258-FF47C7620F6E}"/>
          </ac:spMkLst>
        </pc:spChg>
        <pc:spChg chg="add">
          <ac:chgData name="bryant 2" userId="00d7121efc3e0ee5" providerId="LiveId" clId="{0ABCABAD-0BF6-4152-A667-6CE5141CCEA8}" dt="2025-03-17T15:39:45.663" v="31" actId="26606"/>
          <ac:spMkLst>
            <pc:docMk/>
            <pc:sldMk cId="199182769" sldId="379"/>
            <ac:spMk id="14" creationId="{074B4F7D-14B2-478B-8BF5-01E4E0C5D263}"/>
          </ac:spMkLst>
        </pc:spChg>
      </pc:sldChg>
      <pc:sldChg chg="addSp delSp add del setBg delDesignElem">
        <pc:chgData name="bryant 2" userId="00d7121efc3e0ee5" providerId="LiveId" clId="{0ABCABAD-0BF6-4152-A667-6CE5141CCEA8}" dt="2025-03-17T15:57:48.909" v="662"/>
        <pc:sldMkLst>
          <pc:docMk/>
          <pc:sldMk cId="445215363" sldId="380"/>
        </pc:sldMkLst>
      </pc:sldChg>
      <pc:sldChg chg="addSp modSp new mod setBg modAnim">
        <pc:chgData name="bryant 2" userId="00d7121efc3e0ee5" providerId="LiveId" clId="{0ABCABAD-0BF6-4152-A667-6CE5141CCEA8}" dt="2025-03-17T16:05:51.023" v="1306"/>
        <pc:sldMkLst>
          <pc:docMk/>
          <pc:sldMk cId="2490633254" sldId="380"/>
        </pc:sldMkLst>
        <pc:spChg chg="mod">
          <ac:chgData name="bryant 2" userId="00d7121efc3e0ee5" providerId="LiveId" clId="{0ABCABAD-0BF6-4152-A667-6CE5141CCEA8}" dt="2025-03-17T15:58:08.701" v="669" actId="20577"/>
          <ac:spMkLst>
            <pc:docMk/>
            <pc:sldMk cId="2490633254" sldId="380"/>
            <ac:spMk id="2" creationId="{44D2A193-2160-8F80-1951-85C4DD41C89E}"/>
          </ac:spMkLst>
        </pc:spChg>
        <pc:spChg chg="mod">
          <ac:chgData name="bryant 2" userId="00d7121efc3e0ee5" providerId="LiveId" clId="{0ABCABAD-0BF6-4152-A667-6CE5141CCEA8}" dt="2025-03-17T16:05:10.834" v="1305" actId="20577"/>
          <ac:spMkLst>
            <pc:docMk/>
            <pc:sldMk cId="2490633254" sldId="380"/>
            <ac:spMk id="3" creationId="{D4DD6328-954F-1EE6-C09E-BF31A3A7423B}"/>
          </ac:spMkLst>
        </pc:spChg>
        <pc:spChg chg="add">
          <ac:chgData name="bryant 2" userId="00d7121efc3e0ee5" providerId="LiveId" clId="{0ABCABAD-0BF6-4152-A667-6CE5141CCEA8}" dt="2025-03-17T15:58:06.047" v="664" actId="26606"/>
          <ac:spMkLst>
            <pc:docMk/>
            <pc:sldMk cId="2490633254" sldId="380"/>
            <ac:spMk id="8" creationId="{DAF1966E-FD40-4A4A-B61B-C4DF7FA05F06}"/>
          </ac:spMkLst>
        </pc:spChg>
        <pc:spChg chg="add">
          <ac:chgData name="bryant 2" userId="00d7121efc3e0ee5" providerId="LiveId" clId="{0ABCABAD-0BF6-4152-A667-6CE5141CCEA8}" dt="2025-03-17T15:58:06.047" v="664" actId="26606"/>
          <ac:spMkLst>
            <pc:docMk/>
            <pc:sldMk cId="2490633254" sldId="380"/>
            <ac:spMk id="10" creationId="{047BFA19-D45E-416B-A404-7AF2F3F27017}"/>
          </ac:spMkLst>
        </pc:spChg>
        <pc:spChg chg="add">
          <ac:chgData name="bryant 2" userId="00d7121efc3e0ee5" providerId="LiveId" clId="{0ABCABAD-0BF6-4152-A667-6CE5141CCEA8}" dt="2025-03-17T15:58:06.047" v="664" actId="26606"/>
          <ac:spMkLst>
            <pc:docMk/>
            <pc:sldMk cId="2490633254" sldId="380"/>
            <ac:spMk id="12" creationId="{8E0105E7-23DB-4CF2-8258-FF47C7620F6E}"/>
          </ac:spMkLst>
        </pc:spChg>
        <pc:spChg chg="add">
          <ac:chgData name="bryant 2" userId="00d7121efc3e0ee5" providerId="LiveId" clId="{0ABCABAD-0BF6-4152-A667-6CE5141CCEA8}" dt="2025-03-17T15:58:06.047" v="664" actId="26606"/>
          <ac:spMkLst>
            <pc:docMk/>
            <pc:sldMk cId="2490633254" sldId="380"/>
            <ac:spMk id="14" creationId="{074B4F7D-14B2-478B-8BF5-01E4E0C5D263}"/>
          </ac:spMkLst>
        </pc:spChg>
      </pc:sldChg>
      <pc:sldChg chg="new del">
        <pc:chgData name="bryant 2" userId="00d7121efc3e0ee5" providerId="LiveId" clId="{0ABCABAD-0BF6-4152-A667-6CE5141CCEA8}" dt="2025-03-17T16:29:44.067" v="1799" actId="47"/>
        <pc:sldMkLst>
          <pc:docMk/>
          <pc:sldMk cId="830579068" sldId="381"/>
        </pc:sldMkLst>
      </pc:sldChg>
      <pc:sldChg chg="add">
        <pc:chgData name="bryant 2" userId="00d7121efc3e0ee5" providerId="LiveId" clId="{0ABCABAD-0BF6-4152-A667-6CE5141CCEA8}" dt="2025-03-17T16:28:42.913" v="1794"/>
        <pc:sldMkLst>
          <pc:docMk/>
          <pc:sldMk cId="109311371" sldId="382"/>
        </pc:sldMkLst>
      </pc:sldChg>
      <pc:sldChg chg="add">
        <pc:chgData name="bryant 2" userId="00d7121efc3e0ee5" providerId="LiveId" clId="{0ABCABAD-0BF6-4152-A667-6CE5141CCEA8}" dt="2025-03-17T16:28:52.971" v="1795"/>
        <pc:sldMkLst>
          <pc:docMk/>
          <pc:sldMk cId="3826962558" sldId="383"/>
        </pc:sldMkLst>
      </pc:sldChg>
      <pc:sldChg chg="add">
        <pc:chgData name="bryant 2" userId="00d7121efc3e0ee5" providerId="LiveId" clId="{0ABCABAD-0BF6-4152-A667-6CE5141CCEA8}" dt="2025-03-17T16:29:02.435" v="1796"/>
        <pc:sldMkLst>
          <pc:docMk/>
          <pc:sldMk cId="1157612034" sldId="384"/>
        </pc:sldMkLst>
      </pc:sldChg>
      <pc:sldChg chg="add">
        <pc:chgData name="bryant 2" userId="00d7121efc3e0ee5" providerId="LiveId" clId="{0ABCABAD-0BF6-4152-A667-6CE5141CCEA8}" dt="2025-03-17T16:29:14.650" v="1797"/>
        <pc:sldMkLst>
          <pc:docMk/>
          <pc:sldMk cId="589547848" sldId="385"/>
        </pc:sldMkLst>
      </pc:sldChg>
      <pc:sldChg chg="add">
        <pc:chgData name="bryant 2" userId="00d7121efc3e0ee5" providerId="LiveId" clId="{0ABCABAD-0BF6-4152-A667-6CE5141CCEA8}" dt="2025-03-17T16:29:28.956" v="1798"/>
        <pc:sldMkLst>
          <pc:docMk/>
          <pc:sldMk cId="2185931245" sldId="386"/>
        </pc:sldMkLst>
      </pc:sldChg>
      <pc:sldChg chg="modSp del mod">
        <pc:chgData name="bryant 2" userId="00d7121efc3e0ee5" providerId="LiveId" clId="{0ABCABAD-0BF6-4152-A667-6CE5141CCEA8}" dt="2025-04-07T19:53:48.711" v="1883" actId="47"/>
        <pc:sldMkLst>
          <pc:docMk/>
          <pc:sldMk cId="3890062022" sldId="402"/>
        </pc:sldMkLst>
      </pc:sldChg>
      <pc:sldChg chg="del">
        <pc:chgData name="bryant 2" userId="00d7121efc3e0ee5" providerId="LiveId" clId="{0ABCABAD-0BF6-4152-A667-6CE5141CCEA8}" dt="2025-04-06T20:40:45.307" v="1800" actId="47"/>
        <pc:sldMkLst>
          <pc:docMk/>
          <pc:sldMk cId="831539986" sldId="403"/>
        </pc:sldMkLst>
      </pc:sldChg>
      <pc:sldChg chg="ord">
        <pc:chgData name="bryant 2" userId="00d7121efc3e0ee5" providerId="LiveId" clId="{0ABCABAD-0BF6-4152-A667-6CE5141CCEA8}" dt="2025-04-06T20:40:55.211" v="1802"/>
        <pc:sldMkLst>
          <pc:docMk/>
          <pc:sldMk cId="3862837731" sldId="408"/>
        </pc:sldMkLst>
      </pc:sldChg>
      <pc:sldChg chg="modSp mod">
        <pc:chgData name="bryant 2" userId="00d7121efc3e0ee5" providerId="LiveId" clId="{0ABCABAD-0BF6-4152-A667-6CE5141CCEA8}" dt="2025-04-06T20:41:57.854" v="1803" actId="115"/>
        <pc:sldMkLst>
          <pc:docMk/>
          <pc:sldMk cId="3618416925" sldId="409"/>
        </pc:sldMkLst>
        <pc:spChg chg="mod">
          <ac:chgData name="bryant 2" userId="00d7121efc3e0ee5" providerId="LiveId" clId="{0ABCABAD-0BF6-4152-A667-6CE5141CCEA8}" dt="2025-04-06T20:41:57.854" v="1803" actId="115"/>
          <ac:spMkLst>
            <pc:docMk/>
            <pc:sldMk cId="3618416925" sldId="409"/>
            <ac:spMk id="3" creationId="{499A4294-BA15-12C6-1082-FC16F3EC241B}"/>
          </ac:spMkLst>
        </pc:spChg>
      </pc:sldChg>
      <pc:sldChg chg="modSp mod">
        <pc:chgData name="bryant 2" userId="00d7121efc3e0ee5" providerId="LiveId" clId="{0ABCABAD-0BF6-4152-A667-6CE5141CCEA8}" dt="2025-04-07T19:50:24.447" v="1807" actId="1076"/>
        <pc:sldMkLst>
          <pc:docMk/>
          <pc:sldMk cId="860643263" sldId="410"/>
        </pc:sldMkLst>
        <pc:spChg chg="mod">
          <ac:chgData name="bryant 2" userId="00d7121efc3e0ee5" providerId="LiveId" clId="{0ABCABAD-0BF6-4152-A667-6CE5141CCEA8}" dt="2025-04-07T19:50:24.447" v="1807" actId="1076"/>
          <ac:spMkLst>
            <pc:docMk/>
            <pc:sldMk cId="860643263" sldId="410"/>
            <ac:spMk id="4" creationId="{71567DC7-DB6F-FD8D-EA59-BFA265075DAC}"/>
          </ac:spMkLst>
        </pc:spChg>
      </pc:sldChg>
      <pc:sldChg chg="delSp modSp new mod">
        <pc:chgData name="bryant 2" userId="00d7121efc3e0ee5" providerId="LiveId" clId="{0ABCABAD-0BF6-4152-A667-6CE5141CCEA8}" dt="2025-04-07T19:53:27.473" v="1882" actId="1076"/>
        <pc:sldMkLst>
          <pc:docMk/>
          <pc:sldMk cId="2106887825" sldId="411"/>
        </pc:sldMkLst>
        <pc:spChg chg="mod">
          <ac:chgData name="bryant 2" userId="00d7121efc3e0ee5" providerId="LiveId" clId="{0ABCABAD-0BF6-4152-A667-6CE5141CCEA8}" dt="2025-04-07T19:53:27.473" v="1882" actId="1076"/>
          <ac:spMkLst>
            <pc:docMk/>
            <pc:sldMk cId="2106887825" sldId="411"/>
            <ac:spMk id="2" creationId="{3C619B7C-F518-1B3B-08FB-1A2CB8B2AF72}"/>
          </ac:spMkLst>
        </pc:spChg>
      </pc:sldChg>
      <pc:sldChg chg="add">
        <pc:chgData name="bryant 2" userId="00d7121efc3e0ee5" providerId="LiveId" clId="{0ABCABAD-0BF6-4152-A667-6CE5141CCEA8}" dt="2025-04-07T19:54:00.292" v="1884"/>
        <pc:sldMkLst>
          <pc:docMk/>
          <pc:sldMk cId="544433746" sldId="412"/>
        </pc:sldMkLst>
      </pc:sldChg>
    </pc:docChg>
  </pc:docChgLst>
  <pc:docChgLst>
    <pc:chgData name="bryant 2" userId="00d7121efc3e0ee5" providerId="LiveId" clId="{B4A3B968-0B13-484B-B96C-B7B473B21172}"/>
    <pc:docChg chg="undo redo custSel addSld delSld modSld sldOrd">
      <pc:chgData name="bryant 2" userId="00d7121efc3e0ee5" providerId="LiveId" clId="{B4A3B968-0B13-484B-B96C-B7B473B21172}" dt="2025-04-15T19:41:07.104" v="7489" actId="20577"/>
      <pc:docMkLst>
        <pc:docMk/>
      </pc:docMkLst>
      <pc:sldChg chg="delSp modSp mod">
        <pc:chgData name="bryant 2" userId="00d7121efc3e0ee5" providerId="LiveId" clId="{B4A3B968-0B13-484B-B96C-B7B473B21172}" dt="2025-04-04T18:21:50.222" v="6832" actId="20577"/>
        <pc:sldMkLst>
          <pc:docMk/>
          <pc:sldMk cId="126981255" sldId="265"/>
        </pc:sldMkLst>
        <pc:graphicFrameChg chg="mod">
          <ac:chgData name="bryant 2" userId="00d7121efc3e0ee5" providerId="LiveId" clId="{B4A3B968-0B13-484B-B96C-B7B473B21172}" dt="2025-04-04T18:21:50.222" v="6832" actId="20577"/>
          <ac:graphicFrameMkLst>
            <pc:docMk/>
            <pc:sldMk cId="126981255" sldId="265"/>
            <ac:graphicFrameMk id="4" creationId="{99C2C74D-CF91-5D98-A11E-B08AFE14CFCD}"/>
          </ac:graphicFrameMkLst>
        </pc:graphicFrameChg>
      </pc:sldChg>
      <pc:sldChg chg="addSp delSp modSp mod modAnim">
        <pc:chgData name="bryant 2" userId="00d7121efc3e0ee5" providerId="LiveId" clId="{B4A3B968-0B13-484B-B96C-B7B473B21172}" dt="2025-03-17T15:06:09.831" v="201" actId="20577"/>
        <pc:sldMkLst>
          <pc:docMk/>
          <pc:sldMk cId="1749425044" sldId="270"/>
        </pc:sldMkLst>
        <pc:spChg chg="mod">
          <ac:chgData name="bryant 2" userId="00d7121efc3e0ee5" providerId="LiveId" clId="{B4A3B968-0B13-484B-B96C-B7B473B21172}" dt="2025-03-17T15:06:09.831" v="201" actId="20577"/>
          <ac:spMkLst>
            <pc:docMk/>
            <pc:sldMk cId="1749425044" sldId="270"/>
            <ac:spMk id="2" creationId="{DCAF691E-0046-A194-F25F-32A3DF17CFA9}"/>
          </ac:spMkLst>
        </pc:spChg>
        <pc:spChg chg="mod">
          <ac:chgData name="bryant 2" userId="00d7121efc3e0ee5" providerId="LiveId" clId="{B4A3B968-0B13-484B-B96C-B7B473B21172}" dt="2025-03-17T15:05:53.566" v="197" actId="1036"/>
          <ac:spMkLst>
            <pc:docMk/>
            <pc:sldMk cId="1749425044" sldId="270"/>
            <ac:spMk id="49" creationId="{B6EFA464-3226-E1ED-AE00-59934E3D2D89}"/>
          </ac:spMkLst>
        </pc:spChg>
        <pc:picChg chg="mod">
          <ac:chgData name="bryant 2" userId="00d7121efc3e0ee5" providerId="LiveId" clId="{B4A3B968-0B13-484B-B96C-B7B473B21172}" dt="2025-03-17T15:05:53.566" v="197" actId="1036"/>
          <ac:picMkLst>
            <pc:docMk/>
            <pc:sldMk cId="1749425044" sldId="270"/>
            <ac:picMk id="33" creationId="{4F9E3EE2-BB54-D85A-F717-7821A0A6D5AC}"/>
          </ac:picMkLst>
        </pc:picChg>
        <pc:picChg chg="mod">
          <ac:chgData name="bryant 2" userId="00d7121efc3e0ee5" providerId="LiveId" clId="{B4A3B968-0B13-484B-B96C-B7B473B21172}" dt="2025-03-17T15:05:53.566" v="197" actId="1036"/>
          <ac:picMkLst>
            <pc:docMk/>
            <pc:sldMk cId="1749425044" sldId="270"/>
            <ac:picMk id="43" creationId="{BCECD8D1-C4F4-BBE8-B000-D238B09B0ECB}"/>
          </ac:picMkLst>
        </pc:picChg>
        <pc:cxnChg chg="mod">
          <ac:chgData name="bryant 2" userId="00d7121efc3e0ee5" providerId="LiveId" clId="{B4A3B968-0B13-484B-B96C-B7B473B21172}" dt="2025-03-17T15:05:53.566" v="197" actId="1036"/>
          <ac:cxnSpMkLst>
            <pc:docMk/>
            <pc:sldMk cId="1749425044" sldId="270"/>
            <ac:cxnSpMk id="35" creationId="{F1A89CB1-1CD8-BBBD-203B-90BEF2116A43}"/>
          </ac:cxnSpMkLst>
        </pc:cxnChg>
        <pc:cxnChg chg="mod">
          <ac:chgData name="bryant 2" userId="00d7121efc3e0ee5" providerId="LiveId" clId="{B4A3B968-0B13-484B-B96C-B7B473B21172}" dt="2025-03-17T15:05:53.566" v="197" actId="1036"/>
          <ac:cxnSpMkLst>
            <pc:docMk/>
            <pc:sldMk cId="1749425044" sldId="270"/>
            <ac:cxnSpMk id="48" creationId="{AE7D05B6-B678-E4D9-5999-C0B86F592AA2}"/>
          </ac:cxnSpMkLst>
        </pc:cxnChg>
      </pc:sldChg>
      <pc:sldChg chg="modSp mod">
        <pc:chgData name="bryant 2" userId="00d7121efc3e0ee5" providerId="LiveId" clId="{B4A3B968-0B13-484B-B96C-B7B473B21172}" dt="2025-03-30T03:51:26.345" v="4909" actId="20577"/>
        <pc:sldMkLst>
          <pc:docMk/>
          <pc:sldMk cId="4268997758" sldId="293"/>
        </pc:sldMkLst>
        <pc:spChg chg="mod">
          <ac:chgData name="bryant 2" userId="00d7121efc3e0ee5" providerId="LiveId" clId="{B4A3B968-0B13-484B-B96C-B7B473B21172}" dt="2025-03-21T00:00:13.102" v="3602"/>
          <ac:spMkLst>
            <pc:docMk/>
            <pc:sldMk cId="4268997758" sldId="293"/>
            <ac:spMk id="12" creationId="{15F0120D-9238-3FCE-92E1-EBF18D4F46F9}"/>
          </ac:spMkLst>
        </pc:spChg>
        <pc:graphicFrameChg chg="mod modGraphic">
          <ac:chgData name="bryant 2" userId="00d7121efc3e0ee5" providerId="LiveId" clId="{B4A3B968-0B13-484B-B96C-B7B473B21172}" dt="2025-03-30T03:51:26.345" v="4909" actId="20577"/>
          <ac:graphicFrameMkLst>
            <pc:docMk/>
            <pc:sldMk cId="4268997758" sldId="293"/>
            <ac:graphicFrameMk id="7" creationId="{95A7F7F8-3910-3124-0813-52526E082549}"/>
          </ac:graphicFrameMkLst>
        </pc:graphicFrameChg>
      </pc:sldChg>
      <pc:sldChg chg="addSp delSp modSp mod">
        <pc:chgData name="bryant 2" userId="00d7121efc3e0ee5" providerId="LiveId" clId="{B4A3B968-0B13-484B-B96C-B7B473B21172}" dt="2025-03-17T22:29:44.673" v="431" actId="20577"/>
        <pc:sldMkLst>
          <pc:docMk/>
          <pc:sldMk cId="2410990905" sldId="303"/>
        </pc:sldMkLst>
        <pc:spChg chg="mod">
          <ac:chgData name="bryant 2" userId="00d7121efc3e0ee5" providerId="LiveId" clId="{B4A3B968-0B13-484B-B96C-B7B473B21172}" dt="2025-03-17T22:26:45.299" v="300" actId="1036"/>
          <ac:spMkLst>
            <pc:docMk/>
            <pc:sldMk cId="2410990905" sldId="303"/>
            <ac:spMk id="3" creationId="{64AD8F58-AFA8-D82D-CF3C-A6E548DBBD15}"/>
          </ac:spMkLst>
        </pc:spChg>
        <pc:spChg chg="mod">
          <ac:chgData name="bryant 2" userId="00d7121efc3e0ee5" providerId="LiveId" clId="{B4A3B968-0B13-484B-B96C-B7B473B21172}" dt="2025-03-17T22:26:45.299" v="300" actId="1036"/>
          <ac:spMkLst>
            <pc:docMk/>
            <pc:sldMk cId="2410990905" sldId="303"/>
            <ac:spMk id="4" creationId="{5522763E-35B2-63DE-BABC-669E4540A9C9}"/>
          </ac:spMkLst>
        </pc:spChg>
        <pc:spChg chg="mod">
          <ac:chgData name="bryant 2" userId="00d7121efc3e0ee5" providerId="LiveId" clId="{B4A3B968-0B13-484B-B96C-B7B473B21172}" dt="2025-03-17T22:27:23.108" v="406" actId="14100"/>
          <ac:spMkLst>
            <pc:docMk/>
            <pc:sldMk cId="2410990905" sldId="303"/>
            <ac:spMk id="9" creationId="{523698F2-5903-EE27-1432-9D964BEDD7E2}"/>
          </ac:spMkLst>
        </pc:spChg>
        <pc:spChg chg="add mod">
          <ac:chgData name="bryant 2" userId="00d7121efc3e0ee5" providerId="LiveId" clId="{B4A3B968-0B13-484B-B96C-B7B473B21172}" dt="2025-03-17T22:27:13.432" v="403" actId="1037"/>
          <ac:spMkLst>
            <pc:docMk/>
            <pc:sldMk cId="2410990905" sldId="303"/>
            <ac:spMk id="11" creationId="{F25E05CD-59FF-0052-404F-7ACDE6BD602A}"/>
          </ac:spMkLst>
        </pc:spChg>
        <pc:spChg chg="add mod">
          <ac:chgData name="bryant 2" userId="00d7121efc3e0ee5" providerId="LiveId" clId="{B4A3B968-0B13-484B-B96C-B7B473B21172}" dt="2025-03-17T22:27:13.432" v="403" actId="1037"/>
          <ac:spMkLst>
            <pc:docMk/>
            <pc:sldMk cId="2410990905" sldId="303"/>
            <ac:spMk id="17" creationId="{CA2C16AC-FEC5-04A3-6E43-88D1529BA8F0}"/>
          </ac:spMkLst>
        </pc:spChg>
        <pc:spChg chg="mod">
          <ac:chgData name="bryant 2" userId="00d7121efc3e0ee5" providerId="LiveId" clId="{B4A3B968-0B13-484B-B96C-B7B473B21172}" dt="2025-03-17T22:26:45.299" v="300" actId="1036"/>
          <ac:spMkLst>
            <pc:docMk/>
            <pc:sldMk cId="2410990905" sldId="303"/>
            <ac:spMk id="25" creationId="{8EE9770A-24DC-98CE-B584-FBF924771A4A}"/>
          </ac:spMkLst>
        </pc:spChg>
        <pc:spChg chg="mod">
          <ac:chgData name="bryant 2" userId="00d7121efc3e0ee5" providerId="LiveId" clId="{B4A3B968-0B13-484B-B96C-B7B473B21172}" dt="2025-03-17T22:26:45.299" v="300" actId="1036"/>
          <ac:spMkLst>
            <pc:docMk/>
            <pc:sldMk cId="2410990905" sldId="303"/>
            <ac:spMk id="28" creationId="{5B78C492-AE0F-013E-DF82-277A7EDDF9ED}"/>
          </ac:spMkLst>
        </pc:spChg>
        <pc:spChg chg="mod">
          <ac:chgData name="bryant 2" userId="00d7121efc3e0ee5" providerId="LiveId" clId="{B4A3B968-0B13-484B-B96C-B7B473B21172}" dt="2025-03-17T22:26:45.299" v="300" actId="1036"/>
          <ac:spMkLst>
            <pc:docMk/>
            <pc:sldMk cId="2410990905" sldId="303"/>
            <ac:spMk id="31" creationId="{CA1C6C2B-D1BF-BEB7-C055-F7271024E43F}"/>
          </ac:spMkLst>
        </pc:spChg>
        <pc:spChg chg="mod">
          <ac:chgData name="bryant 2" userId="00d7121efc3e0ee5" providerId="LiveId" clId="{B4A3B968-0B13-484B-B96C-B7B473B21172}" dt="2025-03-17T22:26:45.299" v="300" actId="1036"/>
          <ac:spMkLst>
            <pc:docMk/>
            <pc:sldMk cId="2410990905" sldId="303"/>
            <ac:spMk id="36" creationId="{1327A080-A77E-DD65-D09A-27DAEDE384E0}"/>
          </ac:spMkLst>
        </pc:spChg>
        <pc:spChg chg="mod">
          <ac:chgData name="bryant 2" userId="00d7121efc3e0ee5" providerId="LiveId" clId="{B4A3B968-0B13-484B-B96C-B7B473B21172}" dt="2025-03-17T22:26:45.299" v="300" actId="1036"/>
          <ac:spMkLst>
            <pc:docMk/>
            <pc:sldMk cId="2410990905" sldId="303"/>
            <ac:spMk id="38" creationId="{E99D1C98-DA90-97E4-49A7-4953AC6EB6D6}"/>
          </ac:spMkLst>
        </pc:spChg>
        <pc:spChg chg="mod">
          <ac:chgData name="bryant 2" userId="00d7121efc3e0ee5" providerId="LiveId" clId="{B4A3B968-0B13-484B-B96C-B7B473B21172}" dt="2025-03-17T22:26:45.299" v="300" actId="1036"/>
          <ac:spMkLst>
            <pc:docMk/>
            <pc:sldMk cId="2410990905" sldId="303"/>
            <ac:spMk id="39" creationId="{FD2B013A-D721-0D28-AC07-7E4A97D34928}"/>
          </ac:spMkLst>
        </pc:spChg>
        <pc:spChg chg="mod">
          <ac:chgData name="bryant 2" userId="00d7121efc3e0ee5" providerId="LiveId" clId="{B4A3B968-0B13-484B-B96C-B7B473B21172}" dt="2025-03-17T22:25:47.688" v="202" actId="164"/>
          <ac:spMkLst>
            <pc:docMk/>
            <pc:sldMk cId="2410990905" sldId="303"/>
            <ac:spMk id="40" creationId="{906B9E63-3D34-6499-0730-2D27FD98F008}"/>
          </ac:spMkLst>
        </pc:spChg>
        <pc:spChg chg="mod">
          <ac:chgData name="bryant 2" userId="00d7121efc3e0ee5" providerId="LiveId" clId="{B4A3B968-0B13-484B-B96C-B7B473B21172}" dt="2025-03-17T22:25:47.688" v="202" actId="164"/>
          <ac:spMkLst>
            <pc:docMk/>
            <pc:sldMk cId="2410990905" sldId="303"/>
            <ac:spMk id="41" creationId="{4155EADD-44E5-A429-3A69-03F65F4DC927}"/>
          </ac:spMkLst>
        </pc:spChg>
        <pc:spChg chg="mod">
          <ac:chgData name="bryant 2" userId="00d7121efc3e0ee5" providerId="LiveId" clId="{B4A3B968-0B13-484B-B96C-B7B473B21172}" dt="2025-03-17T22:25:47.688" v="202" actId="164"/>
          <ac:spMkLst>
            <pc:docMk/>
            <pc:sldMk cId="2410990905" sldId="303"/>
            <ac:spMk id="42" creationId="{391C3007-09F3-FA3D-B239-CD4779F73D28}"/>
          </ac:spMkLst>
        </pc:spChg>
        <pc:spChg chg="add mod">
          <ac:chgData name="bryant 2" userId="00d7121efc3e0ee5" providerId="LiveId" clId="{B4A3B968-0B13-484B-B96C-B7B473B21172}" dt="2025-03-17T22:27:13.432" v="403" actId="1037"/>
          <ac:spMkLst>
            <pc:docMk/>
            <pc:sldMk cId="2410990905" sldId="303"/>
            <ac:spMk id="46" creationId="{137A50AF-EA37-62E8-FC64-5267E0472C10}"/>
          </ac:spMkLst>
        </pc:spChg>
        <pc:spChg chg="add mod">
          <ac:chgData name="bryant 2" userId="00d7121efc3e0ee5" providerId="LiveId" clId="{B4A3B968-0B13-484B-B96C-B7B473B21172}" dt="2025-03-17T22:27:13.432" v="403" actId="1037"/>
          <ac:spMkLst>
            <pc:docMk/>
            <pc:sldMk cId="2410990905" sldId="303"/>
            <ac:spMk id="48" creationId="{DE496651-04F9-CB58-B414-EE528D20FE10}"/>
          </ac:spMkLst>
        </pc:spChg>
        <pc:spChg chg="add mod">
          <ac:chgData name="bryant 2" userId="00d7121efc3e0ee5" providerId="LiveId" clId="{B4A3B968-0B13-484B-B96C-B7B473B21172}" dt="2025-03-17T22:27:13.432" v="403" actId="1037"/>
          <ac:spMkLst>
            <pc:docMk/>
            <pc:sldMk cId="2410990905" sldId="303"/>
            <ac:spMk id="50" creationId="{30CD6262-9960-A304-A4AA-3B84A86B60D9}"/>
          </ac:spMkLst>
        </pc:spChg>
        <pc:spChg chg="add mod">
          <ac:chgData name="bryant 2" userId="00d7121efc3e0ee5" providerId="LiveId" clId="{B4A3B968-0B13-484B-B96C-B7B473B21172}" dt="2025-03-17T22:27:13.432" v="403" actId="1037"/>
          <ac:spMkLst>
            <pc:docMk/>
            <pc:sldMk cId="2410990905" sldId="303"/>
            <ac:spMk id="51" creationId="{07335A7C-2B0F-BCE3-8F26-D6A1727D9B48}"/>
          </ac:spMkLst>
        </pc:spChg>
        <pc:spChg chg="add mod">
          <ac:chgData name="bryant 2" userId="00d7121efc3e0ee5" providerId="LiveId" clId="{B4A3B968-0B13-484B-B96C-B7B473B21172}" dt="2025-03-17T22:27:13.432" v="403" actId="1037"/>
          <ac:spMkLst>
            <pc:docMk/>
            <pc:sldMk cId="2410990905" sldId="303"/>
            <ac:spMk id="54" creationId="{C44A6D73-2A3A-92E3-D9E5-0BEEB7D96BCC}"/>
          </ac:spMkLst>
        </pc:spChg>
        <pc:spChg chg="mod">
          <ac:chgData name="bryant 2" userId="00d7121efc3e0ee5" providerId="LiveId" clId="{B4A3B968-0B13-484B-B96C-B7B473B21172}" dt="2025-03-17T22:26:45.299" v="300" actId="1036"/>
          <ac:spMkLst>
            <pc:docMk/>
            <pc:sldMk cId="2410990905" sldId="303"/>
            <ac:spMk id="55" creationId="{8E3B986F-D069-11D0-4DEB-E8EA801A87D0}"/>
          </ac:spMkLst>
        </pc:spChg>
        <pc:spChg chg="mod">
          <ac:chgData name="bryant 2" userId="00d7121efc3e0ee5" providerId="LiveId" clId="{B4A3B968-0B13-484B-B96C-B7B473B21172}" dt="2025-03-17T22:26:45.299" v="300" actId="1036"/>
          <ac:spMkLst>
            <pc:docMk/>
            <pc:sldMk cId="2410990905" sldId="303"/>
            <ac:spMk id="58" creationId="{BA9EA2E3-3C45-EA62-8D91-00300C11E586}"/>
          </ac:spMkLst>
        </pc:spChg>
        <pc:spChg chg="add mod">
          <ac:chgData name="bryant 2" userId="00d7121efc3e0ee5" providerId="LiveId" clId="{B4A3B968-0B13-484B-B96C-B7B473B21172}" dt="2025-03-17T22:27:13.432" v="403" actId="1037"/>
          <ac:spMkLst>
            <pc:docMk/>
            <pc:sldMk cId="2410990905" sldId="303"/>
            <ac:spMk id="59" creationId="{99D75BC2-A2B4-815C-282D-1E1E6539B4F9}"/>
          </ac:spMkLst>
        </pc:spChg>
        <pc:spChg chg="mod">
          <ac:chgData name="bryant 2" userId="00d7121efc3e0ee5" providerId="LiveId" clId="{B4A3B968-0B13-484B-B96C-B7B473B21172}" dt="2025-03-17T22:26:12.010" v="212" actId="404"/>
          <ac:spMkLst>
            <pc:docMk/>
            <pc:sldMk cId="2410990905" sldId="303"/>
            <ac:spMk id="61" creationId="{BE453F86-B208-8DA9-1D35-FDA03977C9C2}"/>
          </ac:spMkLst>
        </pc:spChg>
        <pc:spChg chg="mod">
          <ac:chgData name="bryant 2" userId="00d7121efc3e0ee5" providerId="LiveId" clId="{B4A3B968-0B13-484B-B96C-B7B473B21172}" dt="2025-03-17T22:26:22.448" v="218" actId="1076"/>
          <ac:spMkLst>
            <pc:docMk/>
            <pc:sldMk cId="2410990905" sldId="303"/>
            <ac:spMk id="62" creationId="{3EA22814-3164-D6C3-A5CD-D95CC92A996A}"/>
          </ac:spMkLst>
        </pc:spChg>
        <pc:spChg chg="add mod">
          <ac:chgData name="bryant 2" userId="00d7121efc3e0ee5" providerId="LiveId" clId="{B4A3B968-0B13-484B-B96C-B7B473B21172}" dt="2025-03-17T22:27:13.432" v="403" actId="1037"/>
          <ac:spMkLst>
            <pc:docMk/>
            <pc:sldMk cId="2410990905" sldId="303"/>
            <ac:spMk id="63" creationId="{09CBCDB8-307B-AEF7-E432-DA645F698E3D}"/>
          </ac:spMkLst>
        </pc:spChg>
        <pc:spChg chg="add mod">
          <ac:chgData name="bryant 2" userId="00d7121efc3e0ee5" providerId="LiveId" clId="{B4A3B968-0B13-484B-B96C-B7B473B21172}" dt="2025-03-17T22:27:13.432" v="403" actId="1037"/>
          <ac:spMkLst>
            <pc:docMk/>
            <pc:sldMk cId="2410990905" sldId="303"/>
            <ac:spMk id="67" creationId="{0969AF5F-DF0C-93F6-A543-3603AE26814E}"/>
          </ac:spMkLst>
        </pc:spChg>
        <pc:spChg chg="add mod">
          <ac:chgData name="bryant 2" userId="00d7121efc3e0ee5" providerId="LiveId" clId="{B4A3B968-0B13-484B-B96C-B7B473B21172}" dt="2025-03-17T22:28:34.347" v="420" actId="1076"/>
          <ac:spMkLst>
            <pc:docMk/>
            <pc:sldMk cId="2410990905" sldId="303"/>
            <ac:spMk id="74" creationId="{71916F14-5E95-DA01-CE80-494D8498FA37}"/>
          </ac:spMkLst>
        </pc:spChg>
        <pc:spChg chg="add mod">
          <ac:chgData name="bryant 2" userId="00d7121efc3e0ee5" providerId="LiveId" clId="{B4A3B968-0B13-484B-B96C-B7B473B21172}" dt="2025-03-17T22:29:44.673" v="431" actId="20577"/>
          <ac:spMkLst>
            <pc:docMk/>
            <pc:sldMk cId="2410990905" sldId="303"/>
            <ac:spMk id="75" creationId="{B724DCE4-7784-8714-7828-DE8BF8F7FC22}"/>
          </ac:spMkLst>
        </pc:spChg>
        <pc:grpChg chg="add mod">
          <ac:chgData name="bryant 2" userId="00d7121efc3e0ee5" providerId="LiveId" clId="{B4A3B968-0B13-484B-B96C-B7B473B21172}" dt="2025-03-17T22:28:39.485" v="421" actId="1076"/>
          <ac:grpSpMkLst>
            <pc:docMk/>
            <pc:sldMk cId="2410990905" sldId="303"/>
            <ac:grpSpMk id="2" creationId="{3BB7B5C1-E62F-3C43-A635-86F5C64F07C8}"/>
          </ac:grpSpMkLst>
        </pc:grpChg>
        <pc:cxnChg chg="mod">
          <ac:chgData name="bryant 2" userId="00d7121efc3e0ee5" providerId="LiveId" clId="{B4A3B968-0B13-484B-B96C-B7B473B21172}" dt="2025-03-17T22:28:28.704" v="419" actId="1076"/>
          <ac:cxnSpMkLst>
            <pc:docMk/>
            <pc:sldMk cId="2410990905" sldId="303"/>
            <ac:cxnSpMk id="69" creationId="{B7A28EE1-05DB-9B74-DDE9-46EEAD798AE1}"/>
          </ac:cxnSpMkLst>
        </pc:cxnChg>
        <pc:cxnChg chg="mod">
          <ac:chgData name="bryant 2" userId="00d7121efc3e0ee5" providerId="LiveId" clId="{B4A3B968-0B13-484B-B96C-B7B473B21172}" dt="2025-03-17T22:29:09.485" v="427" actId="1036"/>
          <ac:cxnSpMkLst>
            <pc:docMk/>
            <pc:sldMk cId="2410990905" sldId="303"/>
            <ac:cxnSpMk id="71" creationId="{2D982B63-49D9-66B9-C30A-AB96C3DC0C74}"/>
          </ac:cxnSpMkLst>
        </pc:cxnChg>
      </pc:sldChg>
      <pc:sldChg chg="addSp modSp mod">
        <pc:chgData name="bryant 2" userId="00d7121efc3e0ee5" providerId="LiveId" clId="{B4A3B968-0B13-484B-B96C-B7B473B21172}" dt="2025-03-21T00:41:00.530" v="3945" actId="20577"/>
        <pc:sldMkLst>
          <pc:docMk/>
          <pc:sldMk cId="729306026" sldId="311"/>
        </pc:sldMkLst>
        <pc:spChg chg="add mod">
          <ac:chgData name="bryant 2" userId="00d7121efc3e0ee5" providerId="LiveId" clId="{B4A3B968-0B13-484B-B96C-B7B473B21172}" dt="2025-03-21T00:40:19.523" v="3943" actId="1076"/>
          <ac:spMkLst>
            <pc:docMk/>
            <pc:sldMk cId="729306026" sldId="311"/>
            <ac:spMk id="2" creationId="{3FB52558-30FF-B0CA-00B6-0AF1E10FC843}"/>
          </ac:spMkLst>
        </pc:spChg>
        <pc:spChg chg="add mod">
          <ac:chgData name="bryant 2" userId="00d7121efc3e0ee5" providerId="LiveId" clId="{B4A3B968-0B13-484B-B96C-B7B473B21172}" dt="2025-03-21T00:33:51.825" v="3887" actId="20577"/>
          <ac:spMkLst>
            <pc:docMk/>
            <pc:sldMk cId="729306026" sldId="311"/>
            <ac:spMk id="3" creationId="{241CD29B-327B-94F6-91BD-5CC03D73827F}"/>
          </ac:spMkLst>
        </pc:spChg>
        <pc:spChg chg="add mod">
          <ac:chgData name="bryant 2" userId="00d7121efc3e0ee5" providerId="LiveId" clId="{B4A3B968-0B13-484B-B96C-B7B473B21172}" dt="2025-03-21T00:41:00.530" v="3945" actId="20577"/>
          <ac:spMkLst>
            <pc:docMk/>
            <pc:sldMk cId="729306026" sldId="311"/>
            <ac:spMk id="4" creationId="{03FF6EC8-3D7D-2311-8107-5DCBAF2DBAD1}"/>
          </ac:spMkLst>
        </pc:spChg>
      </pc:sldChg>
      <pc:sldChg chg="del">
        <pc:chgData name="bryant 2" userId="00d7121efc3e0ee5" providerId="LiveId" clId="{B4A3B968-0B13-484B-B96C-B7B473B21172}" dt="2025-03-21T16:42:36.456" v="3985" actId="47"/>
        <pc:sldMkLst>
          <pc:docMk/>
          <pc:sldMk cId="4197573122" sldId="313"/>
        </pc:sldMkLst>
      </pc:sldChg>
      <pc:sldChg chg="addSp delSp modSp mod">
        <pc:chgData name="bryant 2" userId="00d7121efc3e0ee5" providerId="LiveId" clId="{B4A3B968-0B13-484B-B96C-B7B473B21172}" dt="2025-03-21T16:53:12.543" v="4288" actId="1038"/>
        <pc:sldMkLst>
          <pc:docMk/>
          <pc:sldMk cId="3119832852" sldId="315"/>
        </pc:sldMkLst>
        <pc:spChg chg="add mod">
          <ac:chgData name="bryant 2" userId="00d7121efc3e0ee5" providerId="LiveId" clId="{B4A3B968-0B13-484B-B96C-B7B473B21172}" dt="2025-03-21T16:46:09.260" v="4045" actId="1038"/>
          <ac:spMkLst>
            <pc:docMk/>
            <pc:sldMk cId="3119832852" sldId="315"/>
            <ac:spMk id="3" creationId="{2864FDC1-B9A6-48E1-3AB8-BC960F55B40D}"/>
          </ac:spMkLst>
        </pc:spChg>
        <pc:grpChg chg="add mod ord">
          <ac:chgData name="bryant 2" userId="00d7121efc3e0ee5" providerId="LiveId" clId="{B4A3B968-0B13-484B-B96C-B7B473B21172}" dt="2025-03-21T16:48:53.206" v="4187" actId="14826"/>
          <ac:grpSpMkLst>
            <pc:docMk/>
            <pc:sldMk cId="3119832852" sldId="315"/>
            <ac:grpSpMk id="13" creationId="{51A16DC6-268E-8DA3-8543-5462C6E3238A}"/>
          </ac:grpSpMkLst>
        </pc:grpChg>
        <pc:grpChg chg="add mod">
          <ac:chgData name="bryant 2" userId="00d7121efc3e0ee5" providerId="LiveId" clId="{B4A3B968-0B13-484B-B96C-B7B473B21172}" dt="2025-03-21T16:49:09.019" v="4188" actId="14826"/>
          <ac:grpSpMkLst>
            <pc:docMk/>
            <pc:sldMk cId="3119832852" sldId="315"/>
            <ac:grpSpMk id="14" creationId="{47EE709E-4075-DF93-C39F-6CDDF4339FAA}"/>
          </ac:grpSpMkLst>
        </pc:grpChg>
        <pc:grpChg chg="add mod">
          <ac:chgData name="bryant 2" userId="00d7121efc3e0ee5" providerId="LiveId" clId="{B4A3B968-0B13-484B-B96C-B7B473B21172}" dt="2025-03-21T16:49:32.616" v="4189" actId="14826"/>
          <ac:grpSpMkLst>
            <pc:docMk/>
            <pc:sldMk cId="3119832852" sldId="315"/>
            <ac:grpSpMk id="20" creationId="{3CE899CF-2627-D265-3191-9E383B98B856}"/>
          </ac:grpSpMkLst>
        </pc:grpChg>
        <pc:grpChg chg="add mod">
          <ac:chgData name="bryant 2" userId="00d7121efc3e0ee5" providerId="LiveId" clId="{B4A3B968-0B13-484B-B96C-B7B473B21172}" dt="2025-03-21T16:49:51.801" v="4190" actId="14826"/>
          <ac:grpSpMkLst>
            <pc:docMk/>
            <pc:sldMk cId="3119832852" sldId="315"/>
            <ac:grpSpMk id="26" creationId="{4191A1FE-AED9-6DCF-4C2E-697BC72A67A8}"/>
          </ac:grpSpMkLst>
        </pc:grpChg>
        <pc:grpChg chg="add mod">
          <ac:chgData name="bryant 2" userId="00d7121efc3e0ee5" providerId="LiveId" clId="{B4A3B968-0B13-484B-B96C-B7B473B21172}" dt="2025-03-21T16:52:49.869" v="4210" actId="1076"/>
          <ac:grpSpMkLst>
            <pc:docMk/>
            <pc:sldMk cId="3119832852" sldId="315"/>
            <ac:grpSpMk id="38" creationId="{632372A7-F7F9-AE46-2F75-79F649A68CB4}"/>
          </ac:grpSpMkLst>
        </pc:grpChg>
        <pc:graphicFrameChg chg="mod ord">
          <ac:chgData name="bryant 2" userId="00d7121efc3e0ee5" providerId="LiveId" clId="{B4A3B968-0B13-484B-B96C-B7B473B21172}" dt="2025-03-21T16:53:12.543" v="4288" actId="1038"/>
          <ac:graphicFrameMkLst>
            <pc:docMk/>
            <pc:sldMk cId="3119832852" sldId="315"/>
            <ac:graphicFrameMk id="7" creationId="{EA629971-F682-BA15-6419-645821F08364}"/>
          </ac:graphicFrameMkLst>
        </pc:graphicFrameChg>
        <pc:picChg chg="add mod">
          <ac:chgData name="bryant 2" userId="00d7121efc3e0ee5" providerId="LiveId" clId="{B4A3B968-0B13-484B-B96C-B7B473B21172}" dt="2025-03-21T16:50:46.301" v="4197" actId="2085"/>
          <ac:picMkLst>
            <pc:docMk/>
            <pc:sldMk cId="3119832852" sldId="315"/>
            <ac:picMk id="6" creationId="{0538D911-B12C-84A4-4395-6087D56473CB}"/>
          </ac:picMkLst>
        </pc:picChg>
        <pc:picChg chg="add mod">
          <ac:chgData name="bryant 2" userId="00d7121efc3e0ee5" providerId="LiveId" clId="{B4A3B968-0B13-484B-B96C-B7B473B21172}" dt="2025-03-21T16:50:39.502" v="4195" actId="2084"/>
          <ac:picMkLst>
            <pc:docMk/>
            <pc:sldMk cId="3119832852" sldId="315"/>
            <ac:picMk id="9" creationId="{40EA078F-D9FD-C5C1-27B6-28824D55E6B2}"/>
          </ac:picMkLst>
        </pc:picChg>
        <pc:picChg chg="add mod">
          <ac:chgData name="bryant 2" userId="00d7121efc3e0ee5" providerId="LiveId" clId="{B4A3B968-0B13-484B-B96C-B7B473B21172}" dt="2025-03-21T16:50:39.502" v="4195" actId="2084"/>
          <ac:picMkLst>
            <pc:docMk/>
            <pc:sldMk cId="3119832852" sldId="315"/>
            <ac:picMk id="10" creationId="{30AFEC4E-8F79-1D5C-C66C-C5F589C67842}"/>
          </ac:picMkLst>
        </pc:picChg>
        <pc:picChg chg="add mod">
          <ac:chgData name="bryant 2" userId="00d7121efc3e0ee5" providerId="LiveId" clId="{B4A3B968-0B13-484B-B96C-B7B473B21172}" dt="2025-03-21T16:50:39.502" v="4195" actId="2084"/>
          <ac:picMkLst>
            <pc:docMk/>
            <pc:sldMk cId="3119832852" sldId="315"/>
            <ac:picMk id="11" creationId="{990C608E-0D34-8640-B3BF-6AB2B5FFC3CD}"/>
          </ac:picMkLst>
        </pc:picChg>
        <pc:picChg chg="add mod">
          <ac:chgData name="bryant 2" userId="00d7121efc3e0ee5" providerId="LiveId" clId="{B4A3B968-0B13-484B-B96C-B7B473B21172}" dt="2025-03-21T16:50:39.502" v="4195" actId="2084"/>
          <ac:picMkLst>
            <pc:docMk/>
            <pc:sldMk cId="3119832852" sldId="315"/>
            <ac:picMk id="12" creationId="{25D5E1A0-F41B-D457-1D77-583D3C0406D2}"/>
          </ac:picMkLst>
        </pc:picChg>
        <pc:picChg chg="mod">
          <ac:chgData name="bryant 2" userId="00d7121efc3e0ee5" providerId="LiveId" clId="{B4A3B968-0B13-484B-B96C-B7B473B21172}" dt="2025-03-21T16:51:30.594" v="4200" actId="207"/>
          <ac:picMkLst>
            <pc:docMk/>
            <pc:sldMk cId="3119832852" sldId="315"/>
            <ac:picMk id="15" creationId="{5CD6F4F0-C84E-54C0-FAF6-C7B606590A70}"/>
          </ac:picMkLst>
        </pc:picChg>
        <pc:picChg chg="mod">
          <ac:chgData name="bryant 2" userId="00d7121efc3e0ee5" providerId="LiveId" clId="{B4A3B968-0B13-484B-B96C-B7B473B21172}" dt="2025-03-21T16:51:30.594" v="4200" actId="207"/>
          <ac:picMkLst>
            <pc:docMk/>
            <pc:sldMk cId="3119832852" sldId="315"/>
            <ac:picMk id="16" creationId="{3F962145-9DF3-5DE4-948C-6C0AE66EF65A}"/>
          </ac:picMkLst>
        </pc:picChg>
        <pc:picChg chg="mod">
          <ac:chgData name="bryant 2" userId="00d7121efc3e0ee5" providerId="LiveId" clId="{B4A3B968-0B13-484B-B96C-B7B473B21172}" dt="2025-03-21T16:51:01.391" v="4199" actId="2084"/>
          <ac:picMkLst>
            <pc:docMk/>
            <pc:sldMk cId="3119832852" sldId="315"/>
            <ac:picMk id="17" creationId="{47154252-EDF6-27C7-5959-D8B63564D2C2}"/>
          </ac:picMkLst>
        </pc:picChg>
        <pc:picChg chg="mod">
          <ac:chgData name="bryant 2" userId="00d7121efc3e0ee5" providerId="LiveId" clId="{B4A3B968-0B13-484B-B96C-B7B473B21172}" dt="2025-03-21T16:51:01.391" v="4199" actId="2084"/>
          <ac:picMkLst>
            <pc:docMk/>
            <pc:sldMk cId="3119832852" sldId="315"/>
            <ac:picMk id="18" creationId="{C84448A0-4E1F-2506-33A5-6D4EFCF5C44F}"/>
          </ac:picMkLst>
        </pc:picChg>
        <pc:picChg chg="mod">
          <ac:chgData name="bryant 2" userId="00d7121efc3e0ee5" providerId="LiveId" clId="{B4A3B968-0B13-484B-B96C-B7B473B21172}" dt="2025-03-21T16:51:01.391" v="4199" actId="2084"/>
          <ac:picMkLst>
            <pc:docMk/>
            <pc:sldMk cId="3119832852" sldId="315"/>
            <ac:picMk id="19" creationId="{17EB8EA4-BBB0-C3E7-D152-F89C8D4741B9}"/>
          </ac:picMkLst>
        </pc:picChg>
        <pc:picChg chg="mod">
          <ac:chgData name="bryant 2" userId="00d7121efc3e0ee5" providerId="LiveId" clId="{B4A3B968-0B13-484B-B96C-B7B473B21172}" dt="2025-03-21T16:51:59.420" v="4203" actId="207"/>
          <ac:picMkLst>
            <pc:docMk/>
            <pc:sldMk cId="3119832852" sldId="315"/>
            <ac:picMk id="21" creationId="{F7AA6F7F-776A-A152-23D2-B1027D171926}"/>
          </ac:picMkLst>
        </pc:picChg>
        <pc:picChg chg="mod">
          <ac:chgData name="bryant 2" userId="00d7121efc3e0ee5" providerId="LiveId" clId="{B4A3B968-0B13-484B-B96C-B7B473B21172}" dt="2025-03-21T16:51:59.420" v="4203" actId="207"/>
          <ac:picMkLst>
            <pc:docMk/>
            <pc:sldMk cId="3119832852" sldId="315"/>
            <ac:picMk id="22" creationId="{A714787A-7785-11D8-D3CA-FEEF9E429168}"/>
          </ac:picMkLst>
        </pc:picChg>
        <pc:picChg chg="mod">
          <ac:chgData name="bryant 2" userId="00d7121efc3e0ee5" providerId="LiveId" clId="{B4A3B968-0B13-484B-B96C-B7B473B21172}" dt="2025-03-21T16:51:59.420" v="4203" actId="207"/>
          <ac:picMkLst>
            <pc:docMk/>
            <pc:sldMk cId="3119832852" sldId="315"/>
            <ac:picMk id="23" creationId="{FBCDE6F4-AE7F-1920-4174-5A12E5F28E92}"/>
          </ac:picMkLst>
        </pc:picChg>
        <pc:picChg chg="mod">
          <ac:chgData name="bryant 2" userId="00d7121efc3e0ee5" providerId="LiveId" clId="{B4A3B968-0B13-484B-B96C-B7B473B21172}" dt="2025-03-21T16:51:51.919" v="4202" actId="2084"/>
          <ac:picMkLst>
            <pc:docMk/>
            <pc:sldMk cId="3119832852" sldId="315"/>
            <ac:picMk id="24" creationId="{B568C950-C3AC-1701-1EC2-61F843874508}"/>
          </ac:picMkLst>
        </pc:picChg>
        <pc:picChg chg="mod">
          <ac:chgData name="bryant 2" userId="00d7121efc3e0ee5" providerId="LiveId" clId="{B4A3B968-0B13-484B-B96C-B7B473B21172}" dt="2025-03-21T16:51:51.919" v="4202" actId="2084"/>
          <ac:picMkLst>
            <pc:docMk/>
            <pc:sldMk cId="3119832852" sldId="315"/>
            <ac:picMk id="25" creationId="{A1EA0056-361A-95A2-9F1B-71EF96EE8842}"/>
          </ac:picMkLst>
        </pc:picChg>
        <pc:picChg chg="mod">
          <ac:chgData name="bryant 2" userId="00d7121efc3e0ee5" providerId="LiveId" clId="{B4A3B968-0B13-484B-B96C-B7B473B21172}" dt="2025-03-21T16:52:36.726" v="4208" actId="207"/>
          <ac:picMkLst>
            <pc:docMk/>
            <pc:sldMk cId="3119832852" sldId="315"/>
            <ac:picMk id="27" creationId="{1FDA3EF2-3DDA-E705-5152-F7EAD834F7A6}"/>
          </ac:picMkLst>
        </pc:picChg>
        <pc:picChg chg="mod">
          <ac:chgData name="bryant 2" userId="00d7121efc3e0ee5" providerId="LiveId" clId="{B4A3B968-0B13-484B-B96C-B7B473B21172}" dt="2025-03-21T16:52:36.726" v="4208" actId="207"/>
          <ac:picMkLst>
            <pc:docMk/>
            <pc:sldMk cId="3119832852" sldId="315"/>
            <ac:picMk id="28" creationId="{A5ABF559-5CAD-872F-C38E-88E377C6C46C}"/>
          </ac:picMkLst>
        </pc:picChg>
        <pc:picChg chg="mod">
          <ac:chgData name="bryant 2" userId="00d7121efc3e0ee5" providerId="LiveId" clId="{B4A3B968-0B13-484B-B96C-B7B473B21172}" dt="2025-03-21T16:52:36.726" v="4208" actId="207"/>
          <ac:picMkLst>
            <pc:docMk/>
            <pc:sldMk cId="3119832852" sldId="315"/>
            <ac:picMk id="29" creationId="{E7F78D32-CEBC-98FE-BD7B-367E6D46F163}"/>
          </ac:picMkLst>
        </pc:picChg>
        <pc:picChg chg="mod">
          <ac:chgData name="bryant 2" userId="00d7121efc3e0ee5" providerId="LiveId" clId="{B4A3B968-0B13-484B-B96C-B7B473B21172}" dt="2025-03-21T16:52:36.726" v="4208" actId="207"/>
          <ac:picMkLst>
            <pc:docMk/>
            <pc:sldMk cId="3119832852" sldId="315"/>
            <ac:picMk id="30" creationId="{6F0B42BF-D097-3550-3313-A53BC4E77E24}"/>
          </ac:picMkLst>
        </pc:picChg>
        <pc:picChg chg="mod">
          <ac:chgData name="bryant 2" userId="00d7121efc3e0ee5" providerId="LiveId" clId="{B4A3B968-0B13-484B-B96C-B7B473B21172}" dt="2025-03-21T16:52:26.586" v="4207" actId="2084"/>
          <ac:picMkLst>
            <pc:docMk/>
            <pc:sldMk cId="3119832852" sldId="315"/>
            <ac:picMk id="31" creationId="{5509CC68-6D30-6262-53B1-C486A630C2DC}"/>
          </ac:picMkLst>
        </pc:picChg>
        <pc:picChg chg="mod">
          <ac:chgData name="bryant 2" userId="00d7121efc3e0ee5" providerId="LiveId" clId="{B4A3B968-0B13-484B-B96C-B7B473B21172}" dt="2025-03-21T16:52:44.138" v="4209"/>
          <ac:picMkLst>
            <pc:docMk/>
            <pc:sldMk cId="3119832852" sldId="315"/>
            <ac:picMk id="39" creationId="{AD755BAE-72BB-FC51-AB36-877225D96228}"/>
          </ac:picMkLst>
        </pc:picChg>
        <pc:picChg chg="mod">
          <ac:chgData name="bryant 2" userId="00d7121efc3e0ee5" providerId="LiveId" clId="{B4A3B968-0B13-484B-B96C-B7B473B21172}" dt="2025-03-21T16:52:44.138" v="4209"/>
          <ac:picMkLst>
            <pc:docMk/>
            <pc:sldMk cId="3119832852" sldId="315"/>
            <ac:picMk id="40" creationId="{694CC7A5-4B7D-C14F-2610-5D215707E5B7}"/>
          </ac:picMkLst>
        </pc:picChg>
        <pc:picChg chg="mod">
          <ac:chgData name="bryant 2" userId="00d7121efc3e0ee5" providerId="LiveId" clId="{B4A3B968-0B13-484B-B96C-B7B473B21172}" dt="2025-03-21T16:52:44.138" v="4209"/>
          <ac:picMkLst>
            <pc:docMk/>
            <pc:sldMk cId="3119832852" sldId="315"/>
            <ac:picMk id="41" creationId="{7D7564EF-941A-BF39-3802-FCF87ADAF27C}"/>
          </ac:picMkLst>
        </pc:picChg>
        <pc:picChg chg="mod">
          <ac:chgData name="bryant 2" userId="00d7121efc3e0ee5" providerId="LiveId" clId="{B4A3B968-0B13-484B-B96C-B7B473B21172}" dt="2025-03-21T16:52:44.138" v="4209"/>
          <ac:picMkLst>
            <pc:docMk/>
            <pc:sldMk cId="3119832852" sldId="315"/>
            <ac:picMk id="42" creationId="{A494EA41-E56F-BA13-FB13-38BB17246538}"/>
          </ac:picMkLst>
        </pc:picChg>
        <pc:picChg chg="mod">
          <ac:chgData name="bryant 2" userId="00d7121efc3e0ee5" providerId="LiveId" clId="{B4A3B968-0B13-484B-B96C-B7B473B21172}" dt="2025-03-21T16:52:44.138" v="4209"/>
          <ac:picMkLst>
            <pc:docMk/>
            <pc:sldMk cId="3119832852" sldId="315"/>
            <ac:picMk id="43" creationId="{592F9145-330C-EE55-A57C-95A0EF15FAF9}"/>
          </ac:picMkLst>
        </pc:picChg>
      </pc:sldChg>
      <pc:sldChg chg="del">
        <pc:chgData name="bryant 2" userId="00d7121efc3e0ee5" providerId="LiveId" clId="{B4A3B968-0B13-484B-B96C-B7B473B21172}" dt="2025-03-21T16:42:38.843" v="3987" actId="47"/>
        <pc:sldMkLst>
          <pc:docMk/>
          <pc:sldMk cId="863531727" sldId="321"/>
        </pc:sldMkLst>
      </pc:sldChg>
      <pc:sldChg chg="modSp mod modAnim">
        <pc:chgData name="bryant 2" userId="00d7121efc3e0ee5" providerId="LiveId" clId="{B4A3B968-0B13-484B-B96C-B7B473B21172}" dt="2025-04-01T21:07:47.813" v="5313" actId="27636"/>
        <pc:sldMkLst>
          <pc:docMk/>
          <pc:sldMk cId="3301622618" sldId="324"/>
        </pc:sldMkLst>
        <pc:spChg chg="mod">
          <ac:chgData name="bryant 2" userId="00d7121efc3e0ee5" providerId="LiveId" clId="{B4A3B968-0B13-484B-B96C-B7B473B21172}" dt="2025-04-01T21:07:47.813" v="5313" actId="27636"/>
          <ac:spMkLst>
            <pc:docMk/>
            <pc:sldMk cId="3301622618" sldId="324"/>
            <ac:spMk id="3" creationId="{2BD7DEEE-610B-8DD2-7CD1-8E0F660A56DB}"/>
          </ac:spMkLst>
        </pc:spChg>
      </pc:sldChg>
      <pc:sldChg chg="modSp mod">
        <pc:chgData name="bryant 2" userId="00d7121efc3e0ee5" providerId="LiveId" clId="{B4A3B968-0B13-484B-B96C-B7B473B21172}" dt="2025-03-21T00:01:10.717" v="3608" actId="1076"/>
        <pc:sldMkLst>
          <pc:docMk/>
          <pc:sldMk cId="2313740125" sldId="334"/>
        </pc:sldMkLst>
        <pc:picChg chg="mod">
          <ac:chgData name="bryant 2" userId="00d7121efc3e0ee5" providerId="LiveId" clId="{B4A3B968-0B13-484B-B96C-B7B473B21172}" dt="2025-03-21T00:01:10.717" v="3608" actId="1076"/>
          <ac:picMkLst>
            <pc:docMk/>
            <pc:sldMk cId="2313740125" sldId="334"/>
            <ac:picMk id="13" creationId="{C6234887-A12E-CD63-94EF-28B0B10D6D5B}"/>
          </ac:picMkLst>
        </pc:picChg>
      </pc:sldChg>
      <pc:sldChg chg="del">
        <pc:chgData name="bryant 2" userId="00d7121efc3e0ee5" providerId="LiveId" clId="{B4A3B968-0B13-484B-B96C-B7B473B21172}" dt="2025-03-21T16:42:37.658" v="3986" actId="47"/>
        <pc:sldMkLst>
          <pc:docMk/>
          <pc:sldMk cId="1745161356" sldId="335"/>
        </pc:sldMkLst>
      </pc:sldChg>
      <pc:sldChg chg="modSp mod">
        <pc:chgData name="bryant 2" userId="00d7121efc3e0ee5" providerId="LiveId" clId="{B4A3B968-0B13-484B-B96C-B7B473B21172}" dt="2025-03-21T00:01:54.922" v="3609" actId="208"/>
        <pc:sldMkLst>
          <pc:docMk/>
          <pc:sldMk cId="172673778" sldId="336"/>
        </pc:sldMkLst>
        <pc:cxnChg chg="mod">
          <ac:chgData name="bryant 2" userId="00d7121efc3e0ee5" providerId="LiveId" clId="{B4A3B968-0B13-484B-B96C-B7B473B21172}" dt="2025-03-21T00:01:54.922" v="3609" actId="208"/>
          <ac:cxnSpMkLst>
            <pc:docMk/>
            <pc:sldMk cId="172673778" sldId="336"/>
            <ac:cxnSpMk id="7" creationId="{80EA8882-75B3-92A5-9732-80C1AE32FB60}"/>
          </ac:cxnSpMkLst>
        </pc:cxnChg>
      </pc:sldChg>
      <pc:sldChg chg="modSp mod">
        <pc:chgData name="bryant 2" userId="00d7121efc3e0ee5" providerId="LiveId" clId="{B4A3B968-0B13-484B-B96C-B7B473B21172}" dt="2025-03-21T00:02:13.875" v="3614" actId="20577"/>
        <pc:sldMkLst>
          <pc:docMk/>
          <pc:sldMk cId="4096302078" sldId="338"/>
        </pc:sldMkLst>
        <pc:spChg chg="mod">
          <ac:chgData name="bryant 2" userId="00d7121efc3e0ee5" providerId="LiveId" clId="{B4A3B968-0B13-484B-B96C-B7B473B21172}" dt="2025-03-21T00:02:13.875" v="3614" actId="20577"/>
          <ac:spMkLst>
            <pc:docMk/>
            <pc:sldMk cId="4096302078" sldId="338"/>
            <ac:spMk id="3" creationId="{C6D2B318-51BA-2F29-F427-75598B92D271}"/>
          </ac:spMkLst>
        </pc:spChg>
      </pc:sldChg>
      <pc:sldChg chg="modSp mod">
        <pc:chgData name="bryant 2" userId="00d7121efc3e0ee5" providerId="LiveId" clId="{B4A3B968-0B13-484B-B96C-B7B473B21172}" dt="2025-03-21T00:04:01.496" v="3633" actId="20577"/>
        <pc:sldMkLst>
          <pc:docMk/>
          <pc:sldMk cId="2900759698" sldId="339"/>
        </pc:sldMkLst>
        <pc:spChg chg="mod">
          <ac:chgData name="bryant 2" userId="00d7121efc3e0ee5" providerId="LiveId" clId="{B4A3B968-0B13-484B-B96C-B7B473B21172}" dt="2025-03-21T00:04:01.496" v="3633" actId="20577"/>
          <ac:spMkLst>
            <pc:docMk/>
            <pc:sldMk cId="2900759698" sldId="339"/>
            <ac:spMk id="3" creationId="{26C2FB2F-7DC9-67EF-6FB6-49341E785F3D}"/>
          </ac:spMkLst>
        </pc:spChg>
      </pc:sldChg>
      <pc:sldChg chg="addSp modSp mod">
        <pc:chgData name="bryant 2" userId="00d7121efc3e0ee5" providerId="LiveId" clId="{B4A3B968-0B13-484B-B96C-B7B473B21172}" dt="2025-03-30T03:58:16.472" v="5125" actId="1076"/>
        <pc:sldMkLst>
          <pc:docMk/>
          <pc:sldMk cId="1852825875" sldId="340"/>
        </pc:sldMkLst>
        <pc:spChg chg="add mod">
          <ac:chgData name="bryant 2" userId="00d7121efc3e0ee5" providerId="LiveId" clId="{B4A3B968-0B13-484B-B96C-B7B473B21172}" dt="2025-03-30T03:58:16.472" v="5125" actId="1076"/>
          <ac:spMkLst>
            <pc:docMk/>
            <pc:sldMk cId="1852825875" sldId="340"/>
            <ac:spMk id="5" creationId="{4DF399EE-23AB-D953-6997-742E85E1C5D7}"/>
          </ac:spMkLst>
        </pc:spChg>
      </pc:sldChg>
      <pc:sldChg chg="addSp modSp mod">
        <pc:chgData name="bryant 2" userId="00d7121efc3e0ee5" providerId="LiveId" clId="{B4A3B968-0B13-484B-B96C-B7B473B21172}" dt="2025-03-30T03:58:40.878" v="5280" actId="1076"/>
        <pc:sldMkLst>
          <pc:docMk/>
          <pc:sldMk cId="256183041" sldId="341"/>
        </pc:sldMkLst>
        <pc:spChg chg="add mod">
          <ac:chgData name="bryant 2" userId="00d7121efc3e0ee5" providerId="LiveId" clId="{B4A3B968-0B13-484B-B96C-B7B473B21172}" dt="2025-03-30T03:58:40.878" v="5280" actId="1076"/>
          <ac:spMkLst>
            <pc:docMk/>
            <pc:sldMk cId="256183041" sldId="341"/>
            <ac:spMk id="3" creationId="{4FA27ADA-6A73-7DFD-161C-F1478AAA3D8B}"/>
          </ac:spMkLst>
        </pc:spChg>
        <pc:spChg chg="mod">
          <ac:chgData name="bryant 2" userId="00d7121efc3e0ee5" providerId="LiveId" clId="{B4A3B968-0B13-484B-B96C-B7B473B21172}" dt="2025-03-30T03:58:34.692" v="5279" actId="1038"/>
          <ac:spMkLst>
            <pc:docMk/>
            <pc:sldMk cId="256183041" sldId="341"/>
            <ac:spMk id="19" creationId="{D6642699-8F54-566A-E7E2-86CA5178E8DD}"/>
          </ac:spMkLst>
        </pc:spChg>
        <pc:picChg chg="mod">
          <ac:chgData name="bryant 2" userId="00d7121efc3e0ee5" providerId="LiveId" clId="{B4A3B968-0B13-484B-B96C-B7B473B21172}" dt="2025-03-30T03:58:34.692" v="5279" actId="1038"/>
          <ac:picMkLst>
            <pc:docMk/>
            <pc:sldMk cId="256183041" sldId="341"/>
            <ac:picMk id="18" creationId="{3EAD4E94-8A58-A465-7EC5-0E44D3510E1E}"/>
          </ac:picMkLst>
        </pc:picChg>
      </pc:sldChg>
      <pc:sldChg chg="addSp modSp mod">
        <pc:chgData name="bryant 2" userId="00d7121efc3e0ee5" providerId="LiveId" clId="{B4A3B968-0B13-484B-B96C-B7B473B21172}" dt="2025-03-30T04:01:00.827" v="5308" actId="14100"/>
        <pc:sldMkLst>
          <pc:docMk/>
          <pc:sldMk cId="735592950" sldId="342"/>
        </pc:sldMkLst>
        <pc:spChg chg="add mod">
          <ac:chgData name="bryant 2" userId="00d7121efc3e0ee5" providerId="LiveId" clId="{B4A3B968-0B13-484B-B96C-B7B473B21172}" dt="2025-03-30T04:01:00.827" v="5308" actId="14100"/>
          <ac:spMkLst>
            <pc:docMk/>
            <pc:sldMk cId="735592950" sldId="342"/>
            <ac:spMk id="2" creationId="{EAFE0484-9480-EA6F-235F-D26E209D0B75}"/>
          </ac:spMkLst>
        </pc:spChg>
        <pc:spChg chg="mod">
          <ac:chgData name="bryant 2" userId="00d7121efc3e0ee5" providerId="LiveId" clId="{B4A3B968-0B13-484B-B96C-B7B473B21172}" dt="2025-03-21T00:23:55.512" v="3793" actId="1076"/>
          <ac:spMkLst>
            <pc:docMk/>
            <pc:sldMk cId="735592950" sldId="342"/>
            <ac:spMk id="236" creationId="{CC7EF197-F883-CCB2-0970-9F442AE7F8EB}"/>
          </ac:spMkLst>
        </pc:spChg>
        <pc:spChg chg="mod">
          <ac:chgData name="bryant 2" userId="00d7121efc3e0ee5" providerId="LiveId" clId="{B4A3B968-0B13-484B-B96C-B7B473B21172}" dt="2025-03-30T04:00:41.329" v="5283" actId="1076"/>
          <ac:spMkLst>
            <pc:docMk/>
            <pc:sldMk cId="735592950" sldId="342"/>
            <ac:spMk id="290" creationId="{925E02DD-B99E-9E3F-3123-4FF69E12657E}"/>
          </ac:spMkLst>
        </pc:spChg>
      </pc:sldChg>
      <pc:sldChg chg="del ord">
        <pc:chgData name="bryant 2" userId="00d7121efc3e0ee5" providerId="LiveId" clId="{B4A3B968-0B13-484B-B96C-B7B473B21172}" dt="2025-03-21T16:42:44.761" v="3991" actId="47"/>
        <pc:sldMkLst>
          <pc:docMk/>
          <pc:sldMk cId="637282463" sldId="345"/>
        </pc:sldMkLst>
      </pc:sldChg>
      <pc:sldChg chg="addSp modSp del ord modAnim">
        <pc:chgData name="bryant 2" userId="00d7121efc3e0ee5" providerId="LiveId" clId="{B4A3B968-0B13-484B-B96C-B7B473B21172}" dt="2025-03-21T16:42:42.866" v="3990" actId="47"/>
        <pc:sldMkLst>
          <pc:docMk/>
          <pc:sldMk cId="3882758864" sldId="346"/>
        </pc:sldMkLst>
      </pc:sldChg>
      <pc:sldChg chg="modSp del">
        <pc:chgData name="bryant 2" userId="00d7121efc3e0ee5" providerId="LiveId" clId="{B4A3B968-0B13-484B-B96C-B7B473B21172}" dt="2025-04-04T18:21:06.444" v="6770" actId="47"/>
        <pc:sldMkLst>
          <pc:docMk/>
          <pc:sldMk cId="3560972843" sldId="347"/>
        </pc:sldMkLst>
      </pc:sldChg>
      <pc:sldChg chg="modSp mod">
        <pc:chgData name="bryant 2" userId="00d7121efc3e0ee5" providerId="LiveId" clId="{B4A3B968-0B13-484B-B96C-B7B473B21172}" dt="2025-03-21T00:14:47.730" v="3663" actId="20577"/>
        <pc:sldMkLst>
          <pc:docMk/>
          <pc:sldMk cId="2062830858" sldId="348"/>
        </pc:sldMkLst>
        <pc:spChg chg="mod">
          <ac:chgData name="bryant 2" userId="00d7121efc3e0ee5" providerId="LiveId" clId="{B4A3B968-0B13-484B-B96C-B7B473B21172}" dt="2025-03-21T00:14:47.730" v="3663" actId="20577"/>
          <ac:spMkLst>
            <pc:docMk/>
            <pc:sldMk cId="2062830858" sldId="348"/>
            <ac:spMk id="2" creationId="{0B62EAE6-EC66-A197-B00E-04B624C4849E}"/>
          </ac:spMkLst>
        </pc:spChg>
      </pc:sldChg>
      <pc:sldChg chg="del">
        <pc:chgData name="bryant 2" userId="00d7121efc3e0ee5" providerId="LiveId" clId="{B4A3B968-0B13-484B-B96C-B7B473B21172}" dt="2025-03-17T05:13:07.047" v="79" actId="47"/>
        <pc:sldMkLst>
          <pc:docMk/>
          <pc:sldMk cId="2926750491" sldId="351"/>
        </pc:sldMkLst>
      </pc:sldChg>
      <pc:sldChg chg="addSp modSp mod">
        <pc:chgData name="bryant 2" userId="00d7121efc3e0ee5" providerId="LiveId" clId="{B4A3B968-0B13-484B-B96C-B7B473B21172}" dt="2025-03-21T00:19:42.991" v="3772" actId="1038"/>
        <pc:sldMkLst>
          <pc:docMk/>
          <pc:sldMk cId="3157228089" sldId="352"/>
        </pc:sldMkLst>
        <pc:spChg chg="add mod">
          <ac:chgData name="bryant 2" userId="00d7121efc3e0ee5" providerId="LiveId" clId="{B4A3B968-0B13-484B-B96C-B7B473B21172}" dt="2025-03-21T00:19:04.486" v="3738" actId="1076"/>
          <ac:spMkLst>
            <pc:docMk/>
            <pc:sldMk cId="3157228089" sldId="352"/>
            <ac:spMk id="39" creationId="{9B24CE38-24AA-603B-4557-4B4A762E6647}"/>
          </ac:spMkLst>
        </pc:spChg>
        <pc:spChg chg="add mod">
          <ac:chgData name="bryant 2" userId="00d7121efc3e0ee5" providerId="LiveId" clId="{B4A3B968-0B13-484B-B96C-B7B473B21172}" dt="2025-03-21T00:19:42.991" v="3772" actId="1038"/>
          <ac:spMkLst>
            <pc:docMk/>
            <pc:sldMk cId="3157228089" sldId="352"/>
            <ac:spMk id="54" creationId="{BEEF0B56-E2EC-3FDF-69E4-EDD47438C4EB}"/>
          </ac:spMkLst>
        </pc:spChg>
        <pc:cxnChg chg="add mod">
          <ac:chgData name="bryant 2" userId="00d7121efc3e0ee5" providerId="LiveId" clId="{B4A3B968-0B13-484B-B96C-B7B473B21172}" dt="2025-03-21T00:19:12.063" v="3740" actId="14100"/>
          <ac:cxnSpMkLst>
            <pc:docMk/>
            <pc:sldMk cId="3157228089" sldId="352"/>
            <ac:cxnSpMk id="8" creationId="{85ECD4F1-ED0F-CCBD-7938-193DFFB5B168}"/>
          </ac:cxnSpMkLst>
        </pc:cxnChg>
        <pc:cxnChg chg="add mod">
          <ac:chgData name="bryant 2" userId="00d7121efc3e0ee5" providerId="LiveId" clId="{B4A3B968-0B13-484B-B96C-B7B473B21172}" dt="2025-03-21T00:19:07.751" v="3739" actId="14100"/>
          <ac:cxnSpMkLst>
            <pc:docMk/>
            <pc:sldMk cId="3157228089" sldId="352"/>
            <ac:cxnSpMk id="30" creationId="{E3D6EBE0-11E7-3707-9A40-13E16968F5CB}"/>
          </ac:cxnSpMkLst>
        </pc:cxnChg>
        <pc:cxnChg chg="add mod">
          <ac:chgData name="bryant 2" userId="00d7121efc3e0ee5" providerId="LiveId" clId="{B4A3B968-0B13-484B-B96C-B7B473B21172}" dt="2025-03-21T00:19:42.991" v="3772" actId="1038"/>
          <ac:cxnSpMkLst>
            <pc:docMk/>
            <pc:sldMk cId="3157228089" sldId="352"/>
            <ac:cxnSpMk id="55" creationId="{51755DA3-98EB-FBBF-0C68-16A91BA7CC27}"/>
          </ac:cxnSpMkLst>
        </pc:cxnChg>
      </pc:sldChg>
      <pc:sldChg chg="addSp delSp modSp mod modAnim">
        <pc:chgData name="bryant 2" userId="00d7121efc3e0ee5" providerId="LiveId" clId="{B4A3B968-0B13-484B-B96C-B7B473B21172}" dt="2025-03-18T02:36:05.554" v="2478" actId="14100"/>
        <pc:sldMkLst>
          <pc:docMk/>
          <pc:sldMk cId="2231205594" sldId="353"/>
        </pc:sldMkLst>
        <pc:spChg chg="mod">
          <ac:chgData name="bryant 2" userId="00d7121efc3e0ee5" providerId="LiveId" clId="{B4A3B968-0B13-484B-B96C-B7B473B21172}" dt="2025-03-18T02:18:50.545" v="2058" actId="1036"/>
          <ac:spMkLst>
            <pc:docMk/>
            <pc:sldMk cId="2231205594" sldId="353"/>
            <ac:spMk id="3" creationId="{679813C8-C3BD-FD4C-6B97-C307BE375CBA}"/>
          </ac:spMkLst>
        </pc:spChg>
        <pc:spChg chg="add mod">
          <ac:chgData name="bryant 2" userId="00d7121efc3e0ee5" providerId="LiveId" clId="{B4A3B968-0B13-484B-B96C-B7B473B21172}" dt="2025-03-18T02:10:08.389" v="1775" actId="1036"/>
          <ac:spMkLst>
            <pc:docMk/>
            <pc:sldMk cId="2231205594" sldId="353"/>
            <ac:spMk id="25" creationId="{9D612AFA-2372-E61F-F7F1-56134AA97DE3}"/>
          </ac:spMkLst>
        </pc:spChg>
        <pc:spChg chg="add mod">
          <ac:chgData name="bryant 2" userId="00d7121efc3e0ee5" providerId="LiveId" clId="{B4A3B968-0B13-484B-B96C-B7B473B21172}" dt="2025-03-18T02:18:16.214" v="2009" actId="164"/>
          <ac:spMkLst>
            <pc:docMk/>
            <pc:sldMk cId="2231205594" sldId="353"/>
            <ac:spMk id="28" creationId="{FE846F9F-4C5B-13CB-1ADA-B5494C2A9B0F}"/>
          </ac:spMkLst>
        </pc:spChg>
        <pc:spChg chg="add mod">
          <ac:chgData name="bryant 2" userId="00d7121efc3e0ee5" providerId="LiveId" clId="{B4A3B968-0B13-484B-B96C-B7B473B21172}" dt="2025-03-18T02:18:16.214" v="2009" actId="164"/>
          <ac:spMkLst>
            <pc:docMk/>
            <pc:sldMk cId="2231205594" sldId="353"/>
            <ac:spMk id="30" creationId="{209F773D-D58F-E532-C708-ADF248217E19}"/>
          </ac:spMkLst>
        </pc:spChg>
        <pc:spChg chg="add mod">
          <ac:chgData name="bryant 2" userId="00d7121efc3e0ee5" providerId="LiveId" clId="{B4A3B968-0B13-484B-B96C-B7B473B21172}" dt="2025-03-18T02:13:44.809" v="1880" actId="1076"/>
          <ac:spMkLst>
            <pc:docMk/>
            <pc:sldMk cId="2231205594" sldId="353"/>
            <ac:spMk id="31" creationId="{DAD23818-D47F-2073-BEA9-986B278791EC}"/>
          </ac:spMkLst>
        </pc:spChg>
        <pc:spChg chg="add mod">
          <ac:chgData name="bryant 2" userId="00d7121efc3e0ee5" providerId="LiveId" clId="{B4A3B968-0B13-484B-B96C-B7B473B21172}" dt="2025-03-18T02:18:16.214" v="2009" actId="164"/>
          <ac:spMkLst>
            <pc:docMk/>
            <pc:sldMk cId="2231205594" sldId="353"/>
            <ac:spMk id="33" creationId="{47611939-3E06-0617-ADAE-0809E0069166}"/>
          </ac:spMkLst>
        </pc:spChg>
        <pc:spChg chg="add mod">
          <ac:chgData name="bryant 2" userId="00d7121efc3e0ee5" providerId="LiveId" clId="{B4A3B968-0B13-484B-B96C-B7B473B21172}" dt="2025-03-18T02:18:16.214" v="2009" actId="164"/>
          <ac:spMkLst>
            <pc:docMk/>
            <pc:sldMk cId="2231205594" sldId="353"/>
            <ac:spMk id="36" creationId="{F961CA78-8EAA-BBFD-2EF0-1F6C0C2BF3C5}"/>
          </ac:spMkLst>
        </pc:spChg>
        <pc:spChg chg="add mod">
          <ac:chgData name="bryant 2" userId="00d7121efc3e0ee5" providerId="LiveId" clId="{B4A3B968-0B13-484B-B96C-B7B473B21172}" dt="2025-03-18T02:17:56.109" v="1988" actId="1036"/>
          <ac:spMkLst>
            <pc:docMk/>
            <pc:sldMk cId="2231205594" sldId="353"/>
            <ac:spMk id="37" creationId="{5432F4EC-A25A-A81E-F59D-C709425E8077}"/>
          </ac:spMkLst>
        </pc:spChg>
        <pc:spChg chg="add mod">
          <ac:chgData name="bryant 2" userId="00d7121efc3e0ee5" providerId="LiveId" clId="{B4A3B968-0B13-484B-B96C-B7B473B21172}" dt="2025-03-18T02:18:16.214" v="2009" actId="164"/>
          <ac:spMkLst>
            <pc:docMk/>
            <pc:sldMk cId="2231205594" sldId="353"/>
            <ac:spMk id="38" creationId="{615356F8-3918-ABA3-4E00-C091574BA0D8}"/>
          </ac:spMkLst>
        </pc:spChg>
        <pc:spChg chg="add mod">
          <ac:chgData name="bryant 2" userId="00d7121efc3e0ee5" providerId="LiveId" clId="{B4A3B968-0B13-484B-B96C-B7B473B21172}" dt="2025-03-18T02:09:17.582" v="1731" actId="1037"/>
          <ac:spMkLst>
            <pc:docMk/>
            <pc:sldMk cId="2231205594" sldId="353"/>
            <ac:spMk id="39" creationId="{45FD82A9-47E9-262E-7030-55C08F298E29}"/>
          </ac:spMkLst>
        </pc:spChg>
        <pc:spChg chg="add mod">
          <ac:chgData name="bryant 2" userId="00d7121efc3e0ee5" providerId="LiveId" clId="{B4A3B968-0B13-484B-B96C-B7B473B21172}" dt="2025-03-18T02:18:16.214" v="2009" actId="164"/>
          <ac:spMkLst>
            <pc:docMk/>
            <pc:sldMk cId="2231205594" sldId="353"/>
            <ac:spMk id="40" creationId="{3DDE82CF-A19E-9539-AA78-1855379EDF3B}"/>
          </ac:spMkLst>
        </pc:spChg>
        <pc:spChg chg="add mod">
          <ac:chgData name="bryant 2" userId="00d7121efc3e0ee5" providerId="LiveId" clId="{B4A3B968-0B13-484B-B96C-B7B473B21172}" dt="2025-03-18T02:18:16.214" v="2009" actId="164"/>
          <ac:spMkLst>
            <pc:docMk/>
            <pc:sldMk cId="2231205594" sldId="353"/>
            <ac:spMk id="41" creationId="{09B18F00-6F45-2B52-4C7E-3E3CED65A630}"/>
          </ac:spMkLst>
        </pc:spChg>
        <pc:spChg chg="add mod">
          <ac:chgData name="bryant 2" userId="00d7121efc3e0ee5" providerId="LiveId" clId="{B4A3B968-0B13-484B-B96C-B7B473B21172}" dt="2025-03-18T02:18:16.214" v="2009" actId="164"/>
          <ac:spMkLst>
            <pc:docMk/>
            <pc:sldMk cId="2231205594" sldId="353"/>
            <ac:spMk id="42" creationId="{3D0AB1EB-562F-D733-6732-D990157CBB4D}"/>
          </ac:spMkLst>
        </pc:spChg>
        <pc:spChg chg="add mod">
          <ac:chgData name="bryant 2" userId="00d7121efc3e0ee5" providerId="LiveId" clId="{B4A3B968-0B13-484B-B96C-B7B473B21172}" dt="2025-03-18T02:18:16.214" v="2009" actId="164"/>
          <ac:spMkLst>
            <pc:docMk/>
            <pc:sldMk cId="2231205594" sldId="353"/>
            <ac:spMk id="46" creationId="{7F545F0D-5BFC-CDBD-0AD2-F378BC8565F3}"/>
          </ac:spMkLst>
        </pc:spChg>
        <pc:spChg chg="add mod ord">
          <ac:chgData name="bryant 2" userId="00d7121efc3e0ee5" providerId="LiveId" clId="{B4A3B968-0B13-484B-B96C-B7B473B21172}" dt="2025-03-18T02:14:20.839" v="1887" actId="166"/>
          <ac:spMkLst>
            <pc:docMk/>
            <pc:sldMk cId="2231205594" sldId="353"/>
            <ac:spMk id="48" creationId="{4456A4A7-F2E6-289E-196D-C4B6EAA93B58}"/>
          </ac:spMkLst>
        </pc:spChg>
        <pc:spChg chg="add mod ord topLvl">
          <ac:chgData name="bryant 2" userId="00d7121efc3e0ee5" providerId="LiveId" clId="{B4A3B968-0B13-484B-B96C-B7B473B21172}" dt="2025-03-18T02:32:04.109" v="2465" actId="1035"/>
          <ac:spMkLst>
            <pc:docMk/>
            <pc:sldMk cId="2231205594" sldId="353"/>
            <ac:spMk id="50" creationId="{1CC42704-5AE4-8CA0-D7ED-182E820AB4EB}"/>
          </ac:spMkLst>
        </pc:spChg>
        <pc:spChg chg="add mod ord topLvl">
          <ac:chgData name="bryant 2" userId="00d7121efc3e0ee5" providerId="LiveId" clId="{B4A3B968-0B13-484B-B96C-B7B473B21172}" dt="2025-03-18T02:32:04.109" v="2465" actId="1035"/>
          <ac:spMkLst>
            <pc:docMk/>
            <pc:sldMk cId="2231205594" sldId="353"/>
            <ac:spMk id="52" creationId="{C8683015-8A45-F53D-065A-0DD01C08965E}"/>
          </ac:spMkLst>
        </pc:spChg>
        <pc:spChg chg="add mod ord topLvl">
          <ac:chgData name="bryant 2" userId="00d7121efc3e0ee5" providerId="LiveId" clId="{B4A3B968-0B13-484B-B96C-B7B473B21172}" dt="2025-03-18T02:32:04.109" v="2465" actId="1035"/>
          <ac:spMkLst>
            <pc:docMk/>
            <pc:sldMk cId="2231205594" sldId="353"/>
            <ac:spMk id="54" creationId="{C668CD69-16CC-66EC-B9D2-202F6AD08995}"/>
          </ac:spMkLst>
        </pc:spChg>
        <pc:spChg chg="add mod ord topLvl">
          <ac:chgData name="bryant 2" userId="00d7121efc3e0ee5" providerId="LiveId" clId="{B4A3B968-0B13-484B-B96C-B7B473B21172}" dt="2025-03-18T02:32:04.109" v="2465" actId="1035"/>
          <ac:spMkLst>
            <pc:docMk/>
            <pc:sldMk cId="2231205594" sldId="353"/>
            <ac:spMk id="57" creationId="{E4B194EB-1E7B-0C9F-98EF-5BB80DB1457B}"/>
          </ac:spMkLst>
        </pc:spChg>
        <pc:spChg chg="add mod ord topLvl">
          <ac:chgData name="bryant 2" userId="00d7121efc3e0ee5" providerId="LiveId" clId="{B4A3B968-0B13-484B-B96C-B7B473B21172}" dt="2025-03-18T02:32:04.109" v="2465" actId="1035"/>
          <ac:spMkLst>
            <pc:docMk/>
            <pc:sldMk cId="2231205594" sldId="353"/>
            <ac:spMk id="59" creationId="{881C10E1-E861-4C0C-8AEB-49AF3D6468A6}"/>
          </ac:spMkLst>
        </pc:spChg>
        <pc:spChg chg="add mod ord topLvl">
          <ac:chgData name="bryant 2" userId="00d7121efc3e0ee5" providerId="LiveId" clId="{B4A3B968-0B13-484B-B96C-B7B473B21172}" dt="2025-03-18T02:32:04.109" v="2465" actId="1035"/>
          <ac:spMkLst>
            <pc:docMk/>
            <pc:sldMk cId="2231205594" sldId="353"/>
            <ac:spMk id="60" creationId="{F1ED85C7-0052-2F96-ED4F-5E6EC6829AEF}"/>
          </ac:spMkLst>
        </pc:spChg>
        <pc:spChg chg="add mod ord topLvl">
          <ac:chgData name="bryant 2" userId="00d7121efc3e0ee5" providerId="LiveId" clId="{B4A3B968-0B13-484B-B96C-B7B473B21172}" dt="2025-03-18T02:32:04.109" v="2465" actId="1035"/>
          <ac:spMkLst>
            <pc:docMk/>
            <pc:sldMk cId="2231205594" sldId="353"/>
            <ac:spMk id="61" creationId="{C9ED723B-25DB-E10A-6EE5-2F03671E6229}"/>
          </ac:spMkLst>
        </pc:spChg>
        <pc:spChg chg="add mod ord">
          <ac:chgData name="bryant 2" userId="00d7121efc3e0ee5" providerId="LiveId" clId="{B4A3B968-0B13-484B-B96C-B7B473B21172}" dt="2025-03-18T02:17:36.122" v="1986" actId="1076"/>
          <ac:spMkLst>
            <pc:docMk/>
            <pc:sldMk cId="2231205594" sldId="353"/>
            <ac:spMk id="62" creationId="{3BE01898-3D6A-A2C7-7BEB-6D8BF3DB1FC0}"/>
          </ac:spMkLst>
        </pc:spChg>
        <pc:spChg chg="add mod ord topLvl">
          <ac:chgData name="bryant 2" userId="00d7121efc3e0ee5" providerId="LiveId" clId="{B4A3B968-0B13-484B-B96C-B7B473B21172}" dt="2025-03-18T02:32:04.109" v="2465" actId="1035"/>
          <ac:spMkLst>
            <pc:docMk/>
            <pc:sldMk cId="2231205594" sldId="353"/>
            <ac:spMk id="63" creationId="{5A1EF520-956F-4FFC-0BBA-00E2BA9E6A4C}"/>
          </ac:spMkLst>
        </pc:spChg>
        <pc:spChg chg="add mod ord topLvl">
          <ac:chgData name="bryant 2" userId="00d7121efc3e0ee5" providerId="LiveId" clId="{B4A3B968-0B13-484B-B96C-B7B473B21172}" dt="2025-03-18T02:32:04.109" v="2465" actId="1035"/>
          <ac:spMkLst>
            <pc:docMk/>
            <pc:sldMk cId="2231205594" sldId="353"/>
            <ac:spMk id="64" creationId="{EE72CCA8-DD42-F726-63C3-8A6A80544742}"/>
          </ac:spMkLst>
        </pc:spChg>
        <pc:spChg chg="add mod ord topLvl">
          <ac:chgData name="bryant 2" userId="00d7121efc3e0ee5" providerId="LiveId" clId="{B4A3B968-0B13-484B-B96C-B7B473B21172}" dt="2025-03-18T02:32:04.109" v="2465" actId="1035"/>
          <ac:spMkLst>
            <pc:docMk/>
            <pc:sldMk cId="2231205594" sldId="353"/>
            <ac:spMk id="65" creationId="{66B69751-6799-503F-2A6E-DF879CB829B3}"/>
          </ac:spMkLst>
        </pc:spChg>
        <pc:spChg chg="add mod ord">
          <ac:chgData name="bryant 2" userId="00d7121efc3e0ee5" providerId="LiveId" clId="{B4A3B968-0B13-484B-B96C-B7B473B21172}" dt="2025-03-18T02:35:25.544" v="2474" actId="1035"/>
          <ac:spMkLst>
            <pc:docMk/>
            <pc:sldMk cId="2231205594" sldId="353"/>
            <ac:spMk id="66" creationId="{78FF17BC-5E46-8A47-89F4-29E5B0D00C1E}"/>
          </ac:spMkLst>
        </pc:spChg>
        <pc:spChg chg="add mod">
          <ac:chgData name="bryant 2" userId="00d7121efc3e0ee5" providerId="LiveId" clId="{B4A3B968-0B13-484B-B96C-B7B473B21172}" dt="2025-03-18T02:18:16.214" v="2009" actId="164"/>
          <ac:spMkLst>
            <pc:docMk/>
            <pc:sldMk cId="2231205594" sldId="353"/>
            <ac:spMk id="72" creationId="{DC1CCEDA-14EC-53F6-60DF-EE40DB10AF94}"/>
          </ac:spMkLst>
        </pc:spChg>
        <pc:spChg chg="add mod">
          <ac:chgData name="bryant 2" userId="00d7121efc3e0ee5" providerId="LiveId" clId="{B4A3B968-0B13-484B-B96C-B7B473B21172}" dt="2025-03-18T02:20:07.984" v="2083" actId="1076"/>
          <ac:spMkLst>
            <pc:docMk/>
            <pc:sldMk cId="2231205594" sldId="353"/>
            <ac:spMk id="75" creationId="{16512C3D-E496-74B7-B09A-DB9BD55C8BC5}"/>
          </ac:spMkLst>
        </pc:spChg>
        <pc:spChg chg="add mod">
          <ac:chgData name="bryant 2" userId="00d7121efc3e0ee5" providerId="LiveId" clId="{B4A3B968-0B13-484B-B96C-B7B473B21172}" dt="2025-03-18T02:32:09.324" v="2466" actId="1076"/>
          <ac:spMkLst>
            <pc:docMk/>
            <pc:sldMk cId="2231205594" sldId="353"/>
            <ac:spMk id="80" creationId="{009161E0-A678-3379-6567-E28EAF79AD77}"/>
          </ac:spMkLst>
        </pc:spChg>
        <pc:spChg chg="add mod">
          <ac:chgData name="bryant 2" userId="00d7121efc3e0ee5" providerId="LiveId" clId="{B4A3B968-0B13-484B-B96C-B7B473B21172}" dt="2025-03-18T02:33:09.110" v="2468" actId="1076"/>
          <ac:spMkLst>
            <pc:docMk/>
            <pc:sldMk cId="2231205594" sldId="353"/>
            <ac:spMk id="81" creationId="{6D465758-ACBF-DC43-99C7-0D39DF20C85F}"/>
          </ac:spMkLst>
        </pc:spChg>
        <pc:spChg chg="add mod">
          <ac:chgData name="bryant 2" userId="00d7121efc3e0ee5" providerId="LiveId" clId="{B4A3B968-0B13-484B-B96C-B7B473B21172}" dt="2025-03-18T02:31:53.905" v="2449" actId="1076"/>
          <ac:spMkLst>
            <pc:docMk/>
            <pc:sldMk cId="2231205594" sldId="353"/>
            <ac:spMk id="96" creationId="{EA726C2B-6658-4A4D-EC59-CA2CE71DA860}"/>
          </ac:spMkLst>
        </pc:spChg>
        <pc:spChg chg="add mod">
          <ac:chgData name="bryant 2" userId="00d7121efc3e0ee5" providerId="LiveId" clId="{B4A3B968-0B13-484B-B96C-B7B473B21172}" dt="2025-03-18T02:31:49.850" v="2448" actId="1076"/>
          <ac:spMkLst>
            <pc:docMk/>
            <pc:sldMk cId="2231205594" sldId="353"/>
            <ac:spMk id="97" creationId="{097F9C5D-1A7A-C547-E2E6-3AF48A466276}"/>
          </ac:spMkLst>
        </pc:spChg>
        <pc:grpChg chg="mod">
          <ac:chgData name="bryant 2" userId="00d7121efc3e0ee5" providerId="LiveId" clId="{B4A3B968-0B13-484B-B96C-B7B473B21172}" dt="2025-03-18T02:18:19.612" v="2010" actId="1076"/>
          <ac:grpSpMkLst>
            <pc:docMk/>
            <pc:sldMk cId="2231205594" sldId="353"/>
            <ac:grpSpMk id="74" creationId="{6B140F92-B7BD-B764-15A7-F6A93F587F01}"/>
          </ac:grpSpMkLst>
        </pc:grpChg>
        <pc:cxnChg chg="add mod topLvl">
          <ac:chgData name="bryant 2" userId="00d7121efc3e0ee5" providerId="LiveId" clId="{B4A3B968-0B13-484B-B96C-B7B473B21172}" dt="2025-03-18T02:08:13.503" v="1694" actId="14100"/>
          <ac:cxnSpMkLst>
            <pc:docMk/>
            <pc:sldMk cId="2231205594" sldId="353"/>
            <ac:cxnSpMk id="13" creationId="{A876CD03-95D6-C1E2-D460-760CC0E4BE05}"/>
          </ac:cxnSpMkLst>
        </pc:cxnChg>
        <pc:cxnChg chg="add mod ord">
          <ac:chgData name="bryant 2" userId="00d7121efc3e0ee5" providerId="LiveId" clId="{B4A3B968-0B13-484B-B96C-B7B473B21172}" dt="2025-03-18T02:14:06.936" v="1884" actId="167"/>
          <ac:cxnSpMkLst>
            <pc:docMk/>
            <pc:sldMk cId="2231205594" sldId="353"/>
            <ac:cxnSpMk id="71" creationId="{0EB9EEA6-330A-7A0B-2542-027D69EF285D}"/>
          </ac:cxnSpMkLst>
        </pc:cxnChg>
        <pc:cxnChg chg="add mod">
          <ac:chgData name="bryant 2" userId="00d7121efc3e0ee5" providerId="LiveId" clId="{B4A3B968-0B13-484B-B96C-B7B473B21172}" dt="2025-03-18T02:32:23.992" v="2467" actId="14100"/>
          <ac:cxnSpMkLst>
            <pc:docMk/>
            <pc:sldMk cId="2231205594" sldId="353"/>
            <ac:cxnSpMk id="77" creationId="{6F9D8983-FCE4-365E-80A9-BEEFA4B9D7BA}"/>
          </ac:cxnSpMkLst>
        </pc:cxnChg>
        <pc:cxnChg chg="add mod">
          <ac:chgData name="bryant 2" userId="00d7121efc3e0ee5" providerId="LiveId" clId="{B4A3B968-0B13-484B-B96C-B7B473B21172}" dt="2025-03-18T02:33:09.110" v="2468" actId="1076"/>
          <ac:cxnSpMkLst>
            <pc:docMk/>
            <pc:sldMk cId="2231205594" sldId="353"/>
            <ac:cxnSpMk id="83" creationId="{5364ED15-02F4-35AA-5C4A-A70ABDE1CA76}"/>
          </ac:cxnSpMkLst>
        </pc:cxnChg>
        <pc:cxnChg chg="add mod">
          <ac:chgData name="bryant 2" userId="00d7121efc3e0ee5" providerId="LiveId" clId="{B4A3B968-0B13-484B-B96C-B7B473B21172}" dt="2025-03-18T02:36:05.554" v="2478" actId="14100"/>
          <ac:cxnSpMkLst>
            <pc:docMk/>
            <pc:sldMk cId="2231205594" sldId="353"/>
            <ac:cxnSpMk id="100" creationId="{6B64A9D1-3341-D932-BD05-AB237436DB71}"/>
          </ac:cxnSpMkLst>
        </pc:cxnChg>
      </pc:sldChg>
      <pc:sldChg chg="del">
        <pc:chgData name="bryant 2" userId="00d7121efc3e0ee5" providerId="LiveId" clId="{B4A3B968-0B13-484B-B96C-B7B473B21172}" dt="2025-03-21T16:42:40.164" v="3988" actId="47"/>
        <pc:sldMkLst>
          <pc:docMk/>
          <pc:sldMk cId="4241605008" sldId="354"/>
        </pc:sldMkLst>
      </pc:sldChg>
      <pc:sldChg chg="modSp">
        <pc:chgData name="bryant 2" userId="00d7121efc3e0ee5" providerId="LiveId" clId="{B4A3B968-0B13-484B-B96C-B7B473B21172}" dt="2025-03-21T00:21:17.855" v="3779" actId="20577"/>
        <pc:sldMkLst>
          <pc:docMk/>
          <pc:sldMk cId="945035872" sldId="357"/>
        </pc:sldMkLst>
        <pc:spChg chg="mod">
          <ac:chgData name="bryant 2" userId="00d7121efc3e0ee5" providerId="LiveId" clId="{B4A3B968-0B13-484B-B96C-B7B473B21172}" dt="2025-03-21T00:21:17.855" v="3779" actId="20577"/>
          <ac:spMkLst>
            <pc:docMk/>
            <pc:sldMk cId="945035872" sldId="357"/>
            <ac:spMk id="14" creationId="{6F16625F-A71F-0C83-3C36-7571CE19AFD4}"/>
          </ac:spMkLst>
        </pc:spChg>
      </pc:sldChg>
      <pc:sldChg chg="del">
        <pc:chgData name="bryant 2" userId="00d7121efc3e0ee5" providerId="LiveId" clId="{B4A3B968-0B13-484B-B96C-B7B473B21172}" dt="2025-03-21T16:42:41.764" v="3989" actId="47"/>
        <pc:sldMkLst>
          <pc:docMk/>
          <pc:sldMk cId="3916309449" sldId="359"/>
        </pc:sldMkLst>
      </pc:sldChg>
      <pc:sldChg chg="del">
        <pc:chgData name="bryant 2" userId="00d7121efc3e0ee5" providerId="LiveId" clId="{B4A3B968-0B13-484B-B96C-B7B473B21172}" dt="2025-03-30T02:57:30.621" v="4413" actId="47"/>
        <pc:sldMkLst>
          <pc:docMk/>
          <pc:sldMk cId="115296030" sldId="361"/>
        </pc:sldMkLst>
      </pc:sldChg>
      <pc:sldChg chg="addSp modSp mod modAnim">
        <pc:chgData name="bryant 2" userId="00d7121efc3e0ee5" providerId="LiveId" clId="{B4A3B968-0B13-484B-B96C-B7B473B21172}" dt="2025-03-18T14:47:42.389" v="3171" actId="1037"/>
        <pc:sldMkLst>
          <pc:docMk/>
          <pc:sldMk cId="3341700651" sldId="362"/>
        </pc:sldMkLst>
        <pc:spChg chg="add mod">
          <ac:chgData name="bryant 2" userId="00d7121efc3e0ee5" providerId="LiveId" clId="{B4A3B968-0B13-484B-B96C-B7B473B21172}" dt="2025-03-18T01:32:28.623" v="968" actId="164"/>
          <ac:spMkLst>
            <pc:docMk/>
            <pc:sldMk cId="3341700651" sldId="362"/>
            <ac:spMk id="3" creationId="{2652ACB1-855C-8AB7-73E4-93EFE4C5A527}"/>
          </ac:spMkLst>
        </pc:spChg>
        <pc:spChg chg="add mod">
          <ac:chgData name="bryant 2" userId="00d7121efc3e0ee5" providerId="LiveId" clId="{B4A3B968-0B13-484B-B96C-B7B473B21172}" dt="2025-03-18T01:32:28.623" v="968" actId="164"/>
          <ac:spMkLst>
            <pc:docMk/>
            <pc:sldMk cId="3341700651" sldId="362"/>
            <ac:spMk id="6" creationId="{99291C17-6D6B-05D9-6DEF-7953E4D535F7}"/>
          </ac:spMkLst>
        </pc:spChg>
        <pc:spChg chg="add mod">
          <ac:chgData name="bryant 2" userId="00d7121efc3e0ee5" providerId="LiveId" clId="{B4A3B968-0B13-484B-B96C-B7B473B21172}" dt="2025-03-18T01:32:28.623" v="968" actId="164"/>
          <ac:spMkLst>
            <pc:docMk/>
            <pc:sldMk cId="3341700651" sldId="362"/>
            <ac:spMk id="7" creationId="{6753C892-26F8-7936-820A-1491F58C81D7}"/>
          </ac:spMkLst>
        </pc:spChg>
        <pc:spChg chg="add mod">
          <ac:chgData name="bryant 2" userId="00d7121efc3e0ee5" providerId="LiveId" clId="{B4A3B968-0B13-484B-B96C-B7B473B21172}" dt="2025-03-18T01:32:28.623" v="968" actId="164"/>
          <ac:spMkLst>
            <pc:docMk/>
            <pc:sldMk cId="3341700651" sldId="362"/>
            <ac:spMk id="8" creationId="{48E244F3-AA3E-3C0A-9833-D9A14AF5C004}"/>
          </ac:spMkLst>
        </pc:spChg>
        <pc:spChg chg="mod">
          <ac:chgData name="bryant 2" userId="00d7121efc3e0ee5" providerId="LiveId" clId="{B4A3B968-0B13-484B-B96C-B7B473B21172}" dt="2025-03-18T01:33:03.941" v="1064"/>
          <ac:spMkLst>
            <pc:docMk/>
            <pc:sldMk cId="3341700651" sldId="362"/>
            <ac:spMk id="12" creationId="{E88F400F-A681-8CC0-AAD2-C80B23D87B92}"/>
          </ac:spMkLst>
        </pc:spChg>
        <pc:spChg chg="mod">
          <ac:chgData name="bryant 2" userId="00d7121efc3e0ee5" providerId="LiveId" clId="{B4A3B968-0B13-484B-B96C-B7B473B21172}" dt="2025-03-18T01:33:03.941" v="1064"/>
          <ac:spMkLst>
            <pc:docMk/>
            <pc:sldMk cId="3341700651" sldId="362"/>
            <ac:spMk id="13" creationId="{96B43B3D-B5B5-66E3-3601-F380421C1310}"/>
          </ac:spMkLst>
        </pc:spChg>
        <pc:spChg chg="mod">
          <ac:chgData name="bryant 2" userId="00d7121efc3e0ee5" providerId="LiveId" clId="{B4A3B968-0B13-484B-B96C-B7B473B21172}" dt="2025-03-18T01:33:03.941" v="1064"/>
          <ac:spMkLst>
            <pc:docMk/>
            <pc:sldMk cId="3341700651" sldId="362"/>
            <ac:spMk id="14" creationId="{58F1FA0F-1AE6-59ED-6F24-867B8BAD5114}"/>
          </ac:spMkLst>
        </pc:spChg>
        <pc:spChg chg="mod">
          <ac:chgData name="bryant 2" userId="00d7121efc3e0ee5" providerId="LiveId" clId="{B4A3B968-0B13-484B-B96C-B7B473B21172}" dt="2025-03-18T01:33:03.941" v="1064"/>
          <ac:spMkLst>
            <pc:docMk/>
            <pc:sldMk cId="3341700651" sldId="362"/>
            <ac:spMk id="16" creationId="{999ACAE0-C94B-2380-CACB-90D694BE885D}"/>
          </ac:spMkLst>
        </pc:spChg>
        <pc:spChg chg="add mod">
          <ac:chgData name="bryant 2" userId="00d7121efc3e0ee5" providerId="LiveId" clId="{B4A3B968-0B13-484B-B96C-B7B473B21172}" dt="2025-03-18T14:47:42.389" v="3171" actId="1037"/>
          <ac:spMkLst>
            <pc:docMk/>
            <pc:sldMk cId="3341700651" sldId="362"/>
            <ac:spMk id="17" creationId="{9811F852-6C3B-6EED-564C-3EC42B46BD0C}"/>
          </ac:spMkLst>
        </pc:spChg>
        <pc:spChg chg="add mod">
          <ac:chgData name="bryant 2" userId="00d7121efc3e0ee5" providerId="LiveId" clId="{B4A3B968-0B13-484B-B96C-B7B473B21172}" dt="2025-03-18T14:47:38.546" v="3167" actId="1038"/>
          <ac:spMkLst>
            <pc:docMk/>
            <pc:sldMk cId="3341700651" sldId="362"/>
            <ac:spMk id="18" creationId="{A68F0833-978F-2275-998F-83C3601C3BD5}"/>
          </ac:spMkLst>
        </pc:spChg>
        <pc:grpChg chg="add mod">
          <ac:chgData name="bryant 2" userId="00d7121efc3e0ee5" providerId="LiveId" clId="{B4A3B968-0B13-484B-B96C-B7B473B21172}" dt="2025-03-18T01:32:50.891" v="1063" actId="1038"/>
          <ac:grpSpMkLst>
            <pc:docMk/>
            <pc:sldMk cId="3341700651" sldId="362"/>
            <ac:grpSpMk id="9" creationId="{D355BAEB-A74E-E818-29C4-F60AFF728300}"/>
          </ac:grpSpMkLst>
        </pc:grpChg>
        <pc:grpChg chg="add mod">
          <ac:chgData name="bryant 2" userId="00d7121efc3e0ee5" providerId="LiveId" clId="{B4A3B968-0B13-484B-B96C-B7B473B21172}" dt="2025-03-18T01:33:32.508" v="1187" actId="1037"/>
          <ac:grpSpMkLst>
            <pc:docMk/>
            <pc:sldMk cId="3341700651" sldId="362"/>
            <ac:grpSpMk id="11" creationId="{EA6F55FE-757B-ACE1-2C01-D687EC8F67BF}"/>
          </ac:grpSpMkLst>
        </pc:grpChg>
        <pc:picChg chg="mod">
          <ac:chgData name="bryant 2" userId="00d7121efc3e0ee5" providerId="LiveId" clId="{B4A3B968-0B13-484B-B96C-B7B473B21172}" dt="2025-03-18T01:33:09.508" v="1068" actId="1076"/>
          <ac:picMkLst>
            <pc:docMk/>
            <pc:sldMk cId="3341700651" sldId="362"/>
            <ac:picMk id="4" creationId="{AEAAEA6B-79B2-B597-4AF1-A4EF8D848C4B}"/>
          </ac:picMkLst>
        </pc:picChg>
      </pc:sldChg>
      <pc:sldChg chg="del">
        <pc:chgData name="bryant 2" userId="00d7121efc3e0ee5" providerId="LiveId" clId="{B4A3B968-0B13-484B-B96C-B7B473B21172}" dt="2025-03-30T02:57:48.975" v="4415" actId="47"/>
        <pc:sldMkLst>
          <pc:docMk/>
          <pc:sldMk cId="325704481" sldId="363"/>
        </pc:sldMkLst>
      </pc:sldChg>
      <pc:sldChg chg="addSp modSp del mod">
        <pc:chgData name="bryant 2" userId="00d7121efc3e0ee5" providerId="LiveId" clId="{B4A3B968-0B13-484B-B96C-B7B473B21172}" dt="2025-04-14T03:48:45.828" v="7481" actId="47"/>
        <pc:sldMkLst>
          <pc:docMk/>
          <pc:sldMk cId="1590702859" sldId="364"/>
        </pc:sldMkLst>
      </pc:sldChg>
      <pc:sldChg chg="modSp mod">
        <pc:chgData name="bryant 2" userId="00d7121efc3e0ee5" providerId="LiveId" clId="{B4A3B968-0B13-484B-B96C-B7B473B21172}" dt="2025-03-21T13:26:08.784" v="3984" actId="313"/>
        <pc:sldMkLst>
          <pc:docMk/>
          <pc:sldMk cId="3501080673" sldId="366"/>
        </pc:sldMkLst>
        <pc:spChg chg="mod">
          <ac:chgData name="bryant 2" userId="00d7121efc3e0ee5" providerId="LiveId" clId="{B4A3B968-0B13-484B-B96C-B7B473B21172}" dt="2025-03-21T13:24:57.478" v="3956" actId="313"/>
          <ac:spMkLst>
            <pc:docMk/>
            <pc:sldMk cId="3501080673" sldId="366"/>
            <ac:spMk id="3" creationId="{54F60A7C-CD18-FC69-944F-CE969BA217F3}"/>
          </ac:spMkLst>
        </pc:spChg>
        <pc:spChg chg="mod">
          <ac:chgData name="bryant 2" userId="00d7121efc3e0ee5" providerId="LiveId" clId="{B4A3B968-0B13-484B-B96C-B7B473B21172}" dt="2025-03-21T00:23:11.328" v="3792" actId="20577"/>
          <ac:spMkLst>
            <pc:docMk/>
            <pc:sldMk cId="3501080673" sldId="366"/>
            <ac:spMk id="5" creationId="{637949F9-4703-2A1B-9B25-1E478D67E390}"/>
          </ac:spMkLst>
        </pc:spChg>
        <pc:spChg chg="mod">
          <ac:chgData name="bryant 2" userId="00d7121efc3e0ee5" providerId="LiveId" clId="{B4A3B968-0B13-484B-B96C-B7B473B21172}" dt="2025-03-21T13:25:09.362" v="3964" actId="313"/>
          <ac:spMkLst>
            <pc:docMk/>
            <pc:sldMk cId="3501080673" sldId="366"/>
            <ac:spMk id="14" creationId="{B26C28DC-A89C-F50F-75FE-5476DC623A7C}"/>
          </ac:spMkLst>
        </pc:spChg>
        <pc:spChg chg="mod">
          <ac:chgData name="bryant 2" userId="00d7121efc3e0ee5" providerId="LiveId" clId="{B4A3B968-0B13-484B-B96C-B7B473B21172}" dt="2025-03-21T13:25:54.251" v="3978" actId="20577"/>
          <ac:spMkLst>
            <pc:docMk/>
            <pc:sldMk cId="3501080673" sldId="366"/>
            <ac:spMk id="15" creationId="{058BF203-BFB1-9D64-EEFF-E547661991F8}"/>
          </ac:spMkLst>
        </pc:spChg>
        <pc:spChg chg="mod">
          <ac:chgData name="bryant 2" userId="00d7121efc3e0ee5" providerId="LiveId" clId="{B4A3B968-0B13-484B-B96C-B7B473B21172}" dt="2025-03-21T13:26:08.784" v="3984" actId="313"/>
          <ac:spMkLst>
            <pc:docMk/>
            <pc:sldMk cId="3501080673" sldId="366"/>
            <ac:spMk id="16" creationId="{432991BE-B265-0109-782F-EC2ABCED8005}"/>
          </ac:spMkLst>
        </pc:spChg>
        <pc:spChg chg="mod">
          <ac:chgData name="bryant 2" userId="00d7121efc3e0ee5" providerId="LiveId" clId="{B4A3B968-0B13-484B-B96C-B7B473B21172}" dt="2025-03-20T01:47:35.516" v="3443" actId="1076"/>
          <ac:spMkLst>
            <pc:docMk/>
            <pc:sldMk cId="3501080673" sldId="366"/>
            <ac:spMk id="61" creationId="{240A0675-DF1F-BE2B-7905-431361264408}"/>
          </ac:spMkLst>
        </pc:spChg>
        <pc:picChg chg="mod">
          <ac:chgData name="bryant 2" userId="00d7121efc3e0ee5" providerId="LiveId" clId="{B4A3B968-0B13-484B-B96C-B7B473B21172}" dt="2025-03-20T01:52:31.124" v="3479" actId="1076"/>
          <ac:picMkLst>
            <pc:docMk/>
            <pc:sldMk cId="3501080673" sldId="366"/>
            <ac:picMk id="58" creationId="{6C2EAF53-7ED8-8D0D-A8DE-6106391855BC}"/>
          </ac:picMkLst>
        </pc:picChg>
        <pc:picChg chg="mod">
          <ac:chgData name="bryant 2" userId="00d7121efc3e0ee5" providerId="LiveId" clId="{B4A3B968-0B13-484B-B96C-B7B473B21172}" dt="2025-03-20T01:52:18.005" v="3477" actId="1076"/>
          <ac:picMkLst>
            <pc:docMk/>
            <pc:sldMk cId="3501080673" sldId="366"/>
            <ac:picMk id="60" creationId="{44F4C1F9-52F3-BFE4-2BC0-21D7FA293B26}"/>
          </ac:picMkLst>
        </pc:picChg>
        <pc:cxnChg chg="mod">
          <ac:chgData name="bryant 2" userId="00d7121efc3e0ee5" providerId="LiveId" clId="{B4A3B968-0B13-484B-B96C-B7B473B21172}" dt="2025-03-20T01:49:31.872" v="3459" actId="1076"/>
          <ac:cxnSpMkLst>
            <pc:docMk/>
            <pc:sldMk cId="3501080673" sldId="366"/>
            <ac:cxnSpMk id="19" creationId="{99D90E6E-B8FD-E744-50DC-0F8A57D76425}"/>
          </ac:cxnSpMkLst>
        </pc:cxnChg>
        <pc:cxnChg chg="mod">
          <ac:chgData name="bryant 2" userId="00d7121efc3e0ee5" providerId="LiveId" clId="{B4A3B968-0B13-484B-B96C-B7B473B21172}" dt="2025-03-20T01:51:57.164" v="3475" actId="1076"/>
          <ac:cxnSpMkLst>
            <pc:docMk/>
            <pc:sldMk cId="3501080673" sldId="366"/>
            <ac:cxnSpMk id="21" creationId="{3FAF1035-4112-B29E-5877-2AC5404A409C}"/>
          </ac:cxnSpMkLst>
        </pc:cxnChg>
        <pc:cxnChg chg="mod">
          <ac:chgData name="bryant 2" userId="00d7121efc3e0ee5" providerId="LiveId" clId="{B4A3B968-0B13-484B-B96C-B7B473B21172}" dt="2025-03-20T01:52:53.055" v="3481" actId="1076"/>
          <ac:cxnSpMkLst>
            <pc:docMk/>
            <pc:sldMk cId="3501080673" sldId="366"/>
            <ac:cxnSpMk id="24" creationId="{3A0CE637-BB04-38D6-BDDD-962FE7FFA9C4}"/>
          </ac:cxnSpMkLst>
        </pc:cxnChg>
        <pc:cxnChg chg="mod">
          <ac:chgData name="bryant 2" userId="00d7121efc3e0ee5" providerId="LiveId" clId="{B4A3B968-0B13-484B-B96C-B7B473B21172}" dt="2025-03-20T01:49:39.416" v="3461" actId="14100"/>
          <ac:cxnSpMkLst>
            <pc:docMk/>
            <pc:sldMk cId="3501080673" sldId="366"/>
            <ac:cxnSpMk id="28" creationId="{F22D0897-FC75-DE50-59BA-7DB7DA24FB24}"/>
          </ac:cxnSpMkLst>
        </pc:cxnChg>
        <pc:cxnChg chg="mod">
          <ac:chgData name="bryant 2" userId="00d7121efc3e0ee5" providerId="LiveId" clId="{B4A3B968-0B13-484B-B96C-B7B473B21172}" dt="2025-03-20T01:51:18.769" v="3473" actId="14100"/>
          <ac:cxnSpMkLst>
            <pc:docMk/>
            <pc:sldMk cId="3501080673" sldId="366"/>
            <ac:cxnSpMk id="34" creationId="{EA7832A6-49C0-EE4C-04B6-E6E10BAEFB49}"/>
          </ac:cxnSpMkLst>
        </pc:cxnChg>
        <pc:cxnChg chg="mod">
          <ac:chgData name="bryant 2" userId="00d7121efc3e0ee5" providerId="LiveId" clId="{B4A3B968-0B13-484B-B96C-B7B473B21172}" dt="2025-03-20T01:53:24.032" v="3484" actId="14100"/>
          <ac:cxnSpMkLst>
            <pc:docMk/>
            <pc:sldMk cId="3501080673" sldId="366"/>
            <ac:cxnSpMk id="57" creationId="{9E0E2805-8EA5-8843-8FC1-47EA15AD9E40}"/>
          </ac:cxnSpMkLst>
        </pc:cxnChg>
        <pc:cxnChg chg="mod">
          <ac:chgData name="bryant 2" userId="00d7121efc3e0ee5" providerId="LiveId" clId="{B4A3B968-0B13-484B-B96C-B7B473B21172}" dt="2025-03-20T01:52:27.072" v="3478" actId="1076"/>
          <ac:cxnSpMkLst>
            <pc:docMk/>
            <pc:sldMk cId="3501080673" sldId="366"/>
            <ac:cxnSpMk id="59" creationId="{0D5AC3BA-FF13-1065-2AA1-C57C8D4F1A82}"/>
          </ac:cxnSpMkLst>
        </pc:cxnChg>
        <pc:cxnChg chg="mod">
          <ac:chgData name="bryant 2" userId="00d7121efc3e0ee5" providerId="LiveId" clId="{B4A3B968-0B13-484B-B96C-B7B473B21172}" dt="2025-03-20T01:52:53.055" v="3481" actId="1076"/>
          <ac:cxnSpMkLst>
            <pc:docMk/>
            <pc:sldMk cId="3501080673" sldId="366"/>
            <ac:cxnSpMk id="63" creationId="{B00CEE36-4E52-4210-AF8F-42B22AA1E14E}"/>
          </ac:cxnSpMkLst>
        </pc:cxnChg>
        <pc:cxnChg chg="mod">
          <ac:chgData name="bryant 2" userId="00d7121efc3e0ee5" providerId="LiveId" clId="{B4A3B968-0B13-484B-B96C-B7B473B21172}" dt="2025-03-20T01:51:04.326" v="3471" actId="14100"/>
          <ac:cxnSpMkLst>
            <pc:docMk/>
            <pc:sldMk cId="3501080673" sldId="366"/>
            <ac:cxnSpMk id="65" creationId="{2B5F2AF4-4795-5F6A-5739-FDB5EB051D07}"/>
          </ac:cxnSpMkLst>
        </pc:cxnChg>
        <pc:cxnChg chg="mod">
          <ac:chgData name="bryant 2" userId="00d7121efc3e0ee5" providerId="LiveId" clId="{B4A3B968-0B13-484B-B96C-B7B473B21172}" dt="2025-03-20T01:50:44.933" v="3470" actId="14100"/>
          <ac:cxnSpMkLst>
            <pc:docMk/>
            <pc:sldMk cId="3501080673" sldId="366"/>
            <ac:cxnSpMk id="79" creationId="{9438F58C-85BD-1462-39D0-670E245EC014}"/>
          </ac:cxnSpMkLst>
        </pc:cxnChg>
      </pc:sldChg>
      <pc:sldChg chg="addSp delSp modSp mod modAnim">
        <pc:chgData name="bryant 2" userId="00d7121efc3e0ee5" providerId="LiveId" clId="{B4A3B968-0B13-484B-B96C-B7B473B21172}" dt="2025-03-20T01:55:53.638" v="3598" actId="1035"/>
        <pc:sldMkLst>
          <pc:docMk/>
          <pc:sldMk cId="987130721" sldId="368"/>
        </pc:sldMkLst>
        <pc:spChg chg="mod">
          <ac:chgData name="bryant 2" userId="00d7121efc3e0ee5" providerId="LiveId" clId="{B4A3B968-0B13-484B-B96C-B7B473B21172}" dt="2025-03-20T01:55:53.638" v="3598" actId="1035"/>
          <ac:spMkLst>
            <pc:docMk/>
            <pc:sldMk cId="987130721" sldId="368"/>
            <ac:spMk id="364" creationId="{B2934EFB-C96F-0A11-2DF1-D808C92A750F}"/>
          </ac:spMkLst>
        </pc:spChg>
        <pc:grpChg chg="mod">
          <ac:chgData name="bryant 2" userId="00d7121efc3e0ee5" providerId="LiveId" clId="{B4A3B968-0B13-484B-B96C-B7B473B21172}" dt="2025-03-20T01:55:53.638" v="3598" actId="1035"/>
          <ac:grpSpMkLst>
            <pc:docMk/>
            <pc:sldMk cId="987130721" sldId="368"/>
            <ac:grpSpMk id="365" creationId="{04970502-5D4C-68D1-25B7-2C4C830782D3}"/>
          </ac:grpSpMkLst>
        </pc:grpChg>
        <pc:graphicFrameChg chg="mod">
          <ac:chgData name="bryant 2" userId="00d7121efc3e0ee5" providerId="LiveId" clId="{B4A3B968-0B13-484B-B96C-B7B473B21172}" dt="2025-03-20T01:55:53.638" v="3598" actId="1035"/>
          <ac:graphicFrameMkLst>
            <pc:docMk/>
            <pc:sldMk cId="987130721" sldId="368"/>
            <ac:graphicFrameMk id="224" creationId="{9980D0FD-705E-6F62-37A6-3C331B635253}"/>
          </ac:graphicFrameMkLst>
        </pc:graphicFrameChg>
      </pc:sldChg>
      <pc:sldChg chg="modSp modAnim">
        <pc:chgData name="bryant 2" userId="00d7121efc3e0ee5" providerId="LiveId" clId="{B4A3B968-0B13-484B-B96C-B7B473B21172}" dt="2025-04-14T22:36:19.671" v="7487" actId="20577"/>
        <pc:sldMkLst>
          <pc:docMk/>
          <pc:sldMk cId="2815066529" sldId="372"/>
        </pc:sldMkLst>
        <pc:spChg chg="mod">
          <ac:chgData name="bryant 2" userId="00d7121efc3e0ee5" providerId="LiveId" clId="{B4A3B968-0B13-484B-B96C-B7B473B21172}" dt="2025-04-14T22:36:19.671" v="7487" actId="20577"/>
          <ac:spMkLst>
            <pc:docMk/>
            <pc:sldMk cId="2815066529" sldId="372"/>
            <ac:spMk id="3" creationId="{0FCAB3D3-064A-6DD6-852B-20FDF5902512}"/>
          </ac:spMkLst>
        </pc:spChg>
      </pc:sldChg>
      <pc:sldChg chg="modSp mod">
        <pc:chgData name="bryant 2" userId="00d7121efc3e0ee5" providerId="LiveId" clId="{B4A3B968-0B13-484B-B96C-B7B473B21172}" dt="2025-03-21T00:11:44.253" v="3643" actId="14100"/>
        <pc:sldMkLst>
          <pc:docMk/>
          <pc:sldMk cId="3474562309" sldId="373"/>
        </pc:sldMkLst>
        <pc:spChg chg="mod">
          <ac:chgData name="bryant 2" userId="00d7121efc3e0ee5" providerId="LiveId" clId="{B4A3B968-0B13-484B-B96C-B7B473B21172}" dt="2025-03-21T00:11:44.253" v="3643" actId="14100"/>
          <ac:spMkLst>
            <pc:docMk/>
            <pc:sldMk cId="3474562309" sldId="373"/>
            <ac:spMk id="29" creationId="{E905463C-610C-DED4-455D-0B8B1AE7701C}"/>
          </ac:spMkLst>
        </pc:spChg>
      </pc:sldChg>
      <pc:sldChg chg="addSp delSp modSp mod">
        <pc:chgData name="bryant 2" userId="00d7121efc3e0ee5" providerId="LiveId" clId="{B4A3B968-0B13-484B-B96C-B7B473B21172}" dt="2025-04-04T17:22:20.834" v="6763" actId="207"/>
        <pc:sldMkLst>
          <pc:docMk/>
          <pc:sldMk cId="1901815822" sldId="376"/>
        </pc:sldMkLst>
        <pc:spChg chg="add mod">
          <ac:chgData name="bryant 2" userId="00d7121efc3e0ee5" providerId="LiveId" clId="{B4A3B968-0B13-484B-B96C-B7B473B21172}" dt="2025-03-21T16:54:59.757" v="4298" actId="1076"/>
          <ac:spMkLst>
            <pc:docMk/>
            <pc:sldMk cId="1901815822" sldId="376"/>
            <ac:spMk id="3" creationId="{39618F12-4940-4FDC-8978-506D8FDEAF6B}"/>
          </ac:spMkLst>
        </pc:spChg>
        <pc:spChg chg="mod">
          <ac:chgData name="bryant 2" userId="00d7121efc3e0ee5" providerId="LiveId" clId="{B4A3B968-0B13-484B-B96C-B7B473B21172}" dt="2025-04-04T17:21:10.246" v="6751" actId="1076"/>
          <ac:spMkLst>
            <pc:docMk/>
            <pc:sldMk cId="1901815822" sldId="376"/>
            <ac:spMk id="9" creationId="{F3D0D0AB-4D8E-2B95-AE81-4F2FDF1C49A6}"/>
          </ac:spMkLst>
        </pc:spChg>
        <pc:spChg chg="add mod">
          <ac:chgData name="bryant 2" userId="00d7121efc3e0ee5" providerId="LiveId" clId="{B4A3B968-0B13-484B-B96C-B7B473B21172}" dt="2025-04-04T17:21:07.204" v="6750" actId="1076"/>
          <ac:spMkLst>
            <pc:docMk/>
            <pc:sldMk cId="1901815822" sldId="376"/>
            <ac:spMk id="17" creationId="{16A5201A-F0BE-00C8-F3DB-19F530B13735}"/>
          </ac:spMkLst>
        </pc:spChg>
        <pc:spChg chg="mod">
          <ac:chgData name="bryant 2" userId="00d7121efc3e0ee5" providerId="LiveId" clId="{B4A3B968-0B13-484B-B96C-B7B473B21172}" dt="2025-04-04T17:21:48.531" v="6755" actId="1076"/>
          <ac:spMkLst>
            <pc:docMk/>
            <pc:sldMk cId="1901815822" sldId="376"/>
            <ac:spMk id="30" creationId="{A89CC088-65B8-4F39-3613-DF2C495E82EE}"/>
          </ac:spMkLst>
        </pc:spChg>
        <pc:spChg chg="mod">
          <ac:chgData name="bryant 2" userId="00d7121efc3e0ee5" providerId="LiveId" clId="{B4A3B968-0B13-484B-B96C-B7B473B21172}" dt="2025-03-20T01:34:18.921" v="3369" actId="14100"/>
          <ac:spMkLst>
            <pc:docMk/>
            <pc:sldMk cId="1901815822" sldId="376"/>
            <ac:spMk id="37" creationId="{B864F917-635B-CDE6-4FEB-98AD4459716C}"/>
          </ac:spMkLst>
        </pc:spChg>
        <pc:spChg chg="mod">
          <ac:chgData name="bryant 2" userId="00d7121efc3e0ee5" providerId="LiveId" clId="{B4A3B968-0B13-484B-B96C-B7B473B21172}" dt="2025-03-20T01:33:44.841" v="3366" actId="1076"/>
          <ac:spMkLst>
            <pc:docMk/>
            <pc:sldMk cId="1901815822" sldId="376"/>
            <ac:spMk id="47" creationId="{34DEDAEB-CFE6-2E74-6CDF-2864D084A08B}"/>
          </ac:spMkLst>
        </pc:spChg>
        <pc:spChg chg="mod">
          <ac:chgData name="bryant 2" userId="00d7121efc3e0ee5" providerId="LiveId" clId="{B4A3B968-0B13-484B-B96C-B7B473B21172}" dt="2025-03-20T01:34:01.702" v="3368" actId="1076"/>
          <ac:spMkLst>
            <pc:docMk/>
            <pc:sldMk cId="1901815822" sldId="376"/>
            <ac:spMk id="54" creationId="{B209B1B3-04B7-117B-CBB4-6E22F807D054}"/>
          </ac:spMkLst>
        </pc:spChg>
        <pc:spChg chg="mod">
          <ac:chgData name="bryant 2" userId="00d7121efc3e0ee5" providerId="LiveId" clId="{B4A3B968-0B13-484B-B96C-B7B473B21172}" dt="2025-03-20T01:33:49.069" v="3367" actId="1076"/>
          <ac:spMkLst>
            <pc:docMk/>
            <pc:sldMk cId="1901815822" sldId="376"/>
            <ac:spMk id="55" creationId="{B7A38B55-8DBA-C21E-ED72-17CD25396D90}"/>
          </ac:spMkLst>
        </pc:spChg>
        <pc:spChg chg="add mod">
          <ac:chgData name="bryant 2" userId="00d7121efc3e0ee5" providerId="LiveId" clId="{B4A3B968-0B13-484B-B96C-B7B473B21172}" dt="2025-03-20T01:36:03.590" v="3402" actId="2085"/>
          <ac:spMkLst>
            <pc:docMk/>
            <pc:sldMk cId="1901815822" sldId="376"/>
            <ac:spMk id="56" creationId="{91944C57-12CD-4AA7-889D-8017F5F9BA2E}"/>
          </ac:spMkLst>
        </pc:spChg>
        <pc:picChg chg="add mod">
          <ac:chgData name="bryant 2" userId="00d7121efc3e0ee5" providerId="LiveId" clId="{B4A3B968-0B13-484B-B96C-B7B473B21172}" dt="2025-03-20T01:30:59.959" v="3221" actId="1076"/>
          <ac:picMkLst>
            <pc:docMk/>
            <pc:sldMk cId="1901815822" sldId="376"/>
            <ac:picMk id="16" creationId="{5B21495D-D5EA-550A-B81C-394B852965ED}"/>
          </ac:picMkLst>
        </pc:picChg>
        <pc:picChg chg="add mod">
          <ac:chgData name="bryant 2" userId="00d7121efc3e0ee5" providerId="LiveId" clId="{B4A3B968-0B13-484B-B96C-B7B473B21172}" dt="2025-04-04T17:22:20.834" v="6763" actId="207"/>
          <ac:picMkLst>
            <pc:docMk/>
            <pc:sldMk cId="1901815822" sldId="376"/>
            <ac:picMk id="18" creationId="{C694AC5E-29BC-9550-F690-6FC4630D1411}"/>
          </ac:picMkLst>
        </pc:picChg>
        <pc:picChg chg="mod">
          <ac:chgData name="bryant 2" userId="00d7121efc3e0ee5" providerId="LiveId" clId="{B4A3B968-0B13-484B-B96C-B7B473B21172}" dt="2025-03-20T01:33:21.107" v="3363" actId="1076"/>
          <ac:picMkLst>
            <pc:docMk/>
            <pc:sldMk cId="1901815822" sldId="376"/>
            <ac:picMk id="46" creationId="{C4A38299-C571-21CC-61AA-375B97DCD97E}"/>
          </ac:picMkLst>
        </pc:picChg>
        <pc:picChg chg="mod">
          <ac:chgData name="bryant 2" userId="00d7121efc3e0ee5" providerId="LiveId" clId="{B4A3B968-0B13-484B-B96C-B7B473B21172}" dt="2025-03-20T01:31:39.266" v="3298" actId="1038"/>
          <ac:picMkLst>
            <pc:docMk/>
            <pc:sldMk cId="1901815822" sldId="376"/>
            <ac:picMk id="49" creationId="{D065C71F-37A4-F04B-88C3-58B4F8A694C5}"/>
          </ac:picMkLst>
        </pc:picChg>
        <pc:picChg chg="mod">
          <ac:chgData name="bryant 2" userId="00d7121efc3e0ee5" providerId="LiveId" clId="{B4A3B968-0B13-484B-B96C-B7B473B21172}" dt="2025-03-20T01:31:16.396" v="3260" actId="1036"/>
          <ac:picMkLst>
            <pc:docMk/>
            <pc:sldMk cId="1901815822" sldId="376"/>
            <ac:picMk id="51" creationId="{B40A24C2-FDBA-3A3F-0211-4786C09D6C49}"/>
          </ac:picMkLst>
        </pc:picChg>
        <pc:picChg chg="mod">
          <ac:chgData name="bryant 2" userId="00d7121efc3e0ee5" providerId="LiveId" clId="{B4A3B968-0B13-484B-B96C-B7B473B21172}" dt="2025-03-20T01:31:43.178" v="3315" actId="1037"/>
          <ac:picMkLst>
            <pc:docMk/>
            <pc:sldMk cId="1901815822" sldId="376"/>
            <ac:picMk id="53" creationId="{DD23839B-FC16-755B-E7AF-AE602D4E8B31}"/>
          </ac:picMkLst>
        </pc:picChg>
        <pc:cxnChg chg="add mod">
          <ac:chgData name="bryant 2" userId="00d7121efc3e0ee5" providerId="LiveId" clId="{B4A3B968-0B13-484B-B96C-B7B473B21172}" dt="2025-03-20T01:32:23.934" v="3321" actId="208"/>
          <ac:cxnSpMkLst>
            <pc:docMk/>
            <pc:sldMk cId="1901815822" sldId="376"/>
            <ac:cxnSpMk id="20" creationId="{555E6376-8D4F-AC31-616E-373551E7536A}"/>
          </ac:cxnSpMkLst>
        </pc:cxnChg>
        <pc:cxnChg chg="add mod">
          <ac:chgData name="bryant 2" userId="00d7121efc3e0ee5" providerId="LiveId" clId="{B4A3B968-0B13-484B-B96C-B7B473B21172}" dt="2025-03-20T01:35:12.435" v="3392" actId="14100"/>
          <ac:cxnSpMkLst>
            <pc:docMk/>
            <pc:sldMk cId="1901815822" sldId="376"/>
            <ac:cxnSpMk id="26" creationId="{44D46DB3-83A7-BF71-7F73-29E641E60271}"/>
          </ac:cxnSpMkLst>
        </pc:cxnChg>
        <pc:cxnChg chg="mod">
          <ac:chgData name="bryant 2" userId="00d7121efc3e0ee5" providerId="LiveId" clId="{B4A3B968-0B13-484B-B96C-B7B473B21172}" dt="2025-04-04T17:21:48.531" v="6755" actId="1076"/>
          <ac:cxnSpMkLst>
            <pc:docMk/>
            <pc:sldMk cId="1901815822" sldId="376"/>
            <ac:cxnSpMk id="27" creationId="{FC9AA160-653A-F5D2-964E-6BC6CD5D4604}"/>
          </ac:cxnSpMkLst>
        </pc:cxnChg>
        <pc:cxnChg chg="mod">
          <ac:chgData name="bryant 2" userId="00d7121efc3e0ee5" providerId="LiveId" clId="{B4A3B968-0B13-484B-B96C-B7B473B21172}" dt="2025-04-04T17:21:48.531" v="6755" actId="1076"/>
          <ac:cxnSpMkLst>
            <pc:docMk/>
            <pc:sldMk cId="1901815822" sldId="376"/>
            <ac:cxnSpMk id="35" creationId="{7FC96701-3DA4-2F07-EB84-15C3E38DAF1C}"/>
          </ac:cxnSpMkLst>
        </pc:cxnChg>
        <pc:cxnChg chg="add mod">
          <ac:chgData name="bryant 2" userId="00d7121efc3e0ee5" providerId="LiveId" clId="{B4A3B968-0B13-484B-B96C-B7B473B21172}" dt="2025-03-20T01:34:52.464" v="3389" actId="1035"/>
          <ac:cxnSpMkLst>
            <pc:docMk/>
            <pc:sldMk cId="1901815822" sldId="376"/>
            <ac:cxnSpMk id="36" creationId="{59A22827-F5C7-9D69-F633-4596ABB21DAC}"/>
          </ac:cxnSpMkLst>
        </pc:cxnChg>
      </pc:sldChg>
      <pc:sldChg chg="del">
        <pc:chgData name="bryant 2" userId="00d7121efc3e0ee5" providerId="LiveId" clId="{B4A3B968-0B13-484B-B96C-B7B473B21172}" dt="2025-03-17T05:13:03.145" v="78" actId="47"/>
        <pc:sldMkLst>
          <pc:docMk/>
          <pc:sldMk cId="4289908160" sldId="377"/>
        </pc:sldMkLst>
      </pc:sldChg>
      <pc:sldChg chg="addSp delSp modSp mod">
        <pc:chgData name="bryant 2" userId="00d7121efc3e0ee5" providerId="LiveId" clId="{B4A3B968-0B13-484B-B96C-B7B473B21172}" dt="2025-04-14T03:48:53.808" v="7482" actId="478"/>
        <pc:sldMkLst>
          <pc:docMk/>
          <pc:sldMk cId="1518022901" sldId="378"/>
        </pc:sldMkLst>
        <pc:spChg chg="add mod">
          <ac:chgData name="bryant 2" userId="00d7121efc3e0ee5" providerId="LiveId" clId="{B4A3B968-0B13-484B-B96C-B7B473B21172}" dt="2025-03-21T00:16:27.257" v="3707" actId="1036"/>
          <ac:spMkLst>
            <pc:docMk/>
            <pc:sldMk cId="1518022901" sldId="378"/>
            <ac:spMk id="2" creationId="{3EF4671C-AB61-38BD-B1C7-918A49D623F9}"/>
          </ac:spMkLst>
        </pc:spChg>
        <pc:spChg chg="mod">
          <ac:chgData name="bryant 2" userId="00d7121efc3e0ee5" providerId="LiveId" clId="{B4A3B968-0B13-484B-B96C-B7B473B21172}" dt="2025-03-17T05:12:40.464" v="76" actId="20577"/>
          <ac:spMkLst>
            <pc:docMk/>
            <pc:sldMk cId="1518022901" sldId="378"/>
            <ac:spMk id="7" creationId="{90B17947-AF6D-1139-3D08-E48F01F46479}"/>
          </ac:spMkLst>
        </pc:spChg>
        <pc:spChg chg="add del mod topLvl">
          <ac:chgData name="bryant 2" userId="00d7121efc3e0ee5" providerId="LiveId" clId="{B4A3B968-0B13-484B-B96C-B7B473B21172}" dt="2025-03-17T05:12:17.550" v="72" actId="20577"/>
          <ac:spMkLst>
            <pc:docMk/>
            <pc:sldMk cId="1518022901" sldId="378"/>
            <ac:spMk id="15" creationId="{D5F555E4-64E0-8A4F-D0F1-45164F2E9260}"/>
          </ac:spMkLst>
        </pc:spChg>
        <pc:spChg chg="mod topLvl">
          <ac:chgData name="bryant 2" userId="00d7121efc3e0ee5" providerId="LiveId" clId="{B4A3B968-0B13-484B-B96C-B7B473B21172}" dt="2025-03-17T05:12:08.327" v="71" actId="1076"/>
          <ac:spMkLst>
            <pc:docMk/>
            <pc:sldMk cId="1518022901" sldId="378"/>
            <ac:spMk id="18" creationId="{DA8B94C7-02E9-14C7-B629-025354619849}"/>
          </ac:spMkLst>
        </pc:spChg>
        <pc:spChg chg="mod">
          <ac:chgData name="bryant 2" userId="00d7121efc3e0ee5" providerId="LiveId" clId="{B4A3B968-0B13-484B-B96C-B7B473B21172}" dt="2025-03-21T00:15:14.490" v="3665" actId="20577"/>
          <ac:spMkLst>
            <pc:docMk/>
            <pc:sldMk cId="1518022901" sldId="378"/>
            <ac:spMk id="27" creationId="{DA0DB74C-5A80-A02C-C809-3F96C01781B6}"/>
          </ac:spMkLst>
        </pc:spChg>
        <pc:spChg chg="add mod">
          <ac:chgData name="bryant 2" userId="00d7121efc3e0ee5" providerId="LiveId" clId="{B4A3B968-0B13-484B-B96C-B7B473B21172}" dt="2025-03-17T05:12:56.786" v="77" actId="1076"/>
          <ac:spMkLst>
            <pc:docMk/>
            <pc:sldMk cId="1518022901" sldId="378"/>
            <ac:spMk id="29" creationId="{4364FD00-C202-E2FF-98E7-BA0B6FC71805}"/>
          </ac:spMkLst>
        </pc:spChg>
        <pc:spChg chg="add mod">
          <ac:chgData name="bryant 2" userId="00d7121efc3e0ee5" providerId="LiveId" clId="{B4A3B968-0B13-484B-B96C-B7B473B21172}" dt="2025-03-21T00:16:31.482" v="3711" actId="1035"/>
          <ac:spMkLst>
            <pc:docMk/>
            <pc:sldMk cId="1518022901" sldId="378"/>
            <ac:spMk id="30" creationId="{1EEA604B-0D1D-A551-9B0B-5C13068189A0}"/>
          </ac:spMkLst>
        </pc:spChg>
        <pc:spChg chg="add del mod">
          <ac:chgData name="bryant 2" userId="00d7121efc3e0ee5" providerId="LiveId" clId="{B4A3B968-0B13-484B-B96C-B7B473B21172}" dt="2025-04-14T03:48:53.808" v="7482" actId="478"/>
          <ac:spMkLst>
            <pc:docMk/>
            <pc:sldMk cId="1518022901" sldId="378"/>
            <ac:spMk id="31" creationId="{DBD9E41D-DF65-F270-F300-7F1D098724F3}"/>
          </ac:spMkLst>
        </pc:spChg>
        <pc:grpChg chg="add del">
          <ac:chgData name="bryant 2" userId="00d7121efc3e0ee5" providerId="LiveId" clId="{B4A3B968-0B13-484B-B96C-B7B473B21172}" dt="2025-03-17T05:11:40.032" v="63" actId="478"/>
          <ac:grpSpMkLst>
            <pc:docMk/>
            <pc:sldMk cId="1518022901" sldId="378"/>
            <ac:grpSpMk id="20" creationId="{37EB8534-491B-112E-38F0-DA651B74115C}"/>
          </ac:grpSpMkLst>
        </pc:grpChg>
        <pc:grpChg chg="mod">
          <ac:chgData name="bryant 2" userId="00d7121efc3e0ee5" providerId="LiveId" clId="{B4A3B968-0B13-484B-B96C-B7B473B21172}" dt="2025-03-17T05:10:01.596" v="16" actId="1076"/>
          <ac:grpSpMkLst>
            <pc:docMk/>
            <pc:sldMk cId="1518022901" sldId="378"/>
            <ac:grpSpMk id="22" creationId="{A295A219-271E-3E55-5E32-B73E8D9AB9EC}"/>
          </ac:grpSpMkLst>
        </pc:grpChg>
      </pc:sldChg>
      <pc:sldChg chg="modSp">
        <pc:chgData name="bryant 2" userId="00d7121efc3e0ee5" providerId="LiveId" clId="{B4A3B968-0B13-484B-B96C-B7B473B21172}" dt="2025-03-30T03:55:35.665" v="4966" actId="20577"/>
        <pc:sldMkLst>
          <pc:docMk/>
          <pc:sldMk cId="199182769" sldId="379"/>
        </pc:sldMkLst>
        <pc:spChg chg="mod">
          <ac:chgData name="bryant 2" userId="00d7121efc3e0ee5" providerId="LiveId" clId="{B4A3B968-0B13-484B-B96C-B7B473B21172}" dt="2025-03-30T03:55:35.665" v="4966" actId="20577"/>
          <ac:spMkLst>
            <pc:docMk/>
            <pc:sldMk cId="199182769" sldId="379"/>
            <ac:spMk id="3" creationId="{57C6D74D-C025-60BD-DB24-06603DE2BBC3}"/>
          </ac:spMkLst>
        </pc:spChg>
      </pc:sldChg>
      <pc:sldChg chg="modSp">
        <pc:chgData name="bryant 2" userId="00d7121efc3e0ee5" providerId="LiveId" clId="{B4A3B968-0B13-484B-B96C-B7B473B21172}" dt="2025-03-21T00:14:19.605" v="3662" actId="20577"/>
        <pc:sldMkLst>
          <pc:docMk/>
          <pc:sldMk cId="2490633254" sldId="380"/>
        </pc:sldMkLst>
        <pc:spChg chg="mod">
          <ac:chgData name="bryant 2" userId="00d7121efc3e0ee5" providerId="LiveId" clId="{B4A3B968-0B13-484B-B96C-B7B473B21172}" dt="2025-03-21T00:14:19.605" v="3662" actId="20577"/>
          <ac:spMkLst>
            <pc:docMk/>
            <pc:sldMk cId="2490633254" sldId="380"/>
            <ac:spMk id="3" creationId="{D4DD6328-954F-1EE6-C09E-BF31A3A7423B}"/>
          </ac:spMkLst>
        </pc:spChg>
      </pc:sldChg>
      <pc:sldChg chg="modSp mod">
        <pc:chgData name="bryant 2" userId="00d7121efc3e0ee5" providerId="LiveId" clId="{B4A3B968-0B13-484B-B96C-B7B473B21172}" dt="2025-03-30T03:02:20.795" v="4431" actId="404"/>
        <pc:sldMkLst>
          <pc:docMk/>
          <pc:sldMk cId="1157612034" sldId="384"/>
        </pc:sldMkLst>
        <pc:spChg chg="mod">
          <ac:chgData name="bryant 2" userId="00d7121efc3e0ee5" providerId="LiveId" clId="{B4A3B968-0B13-484B-B96C-B7B473B21172}" dt="2025-03-30T03:02:20.795" v="4431" actId="404"/>
          <ac:spMkLst>
            <pc:docMk/>
            <pc:sldMk cId="1157612034" sldId="384"/>
            <ac:spMk id="78" creationId="{72EC5405-C154-0830-41B7-82A4F03A37B8}"/>
          </ac:spMkLst>
        </pc:spChg>
      </pc:sldChg>
      <pc:sldChg chg="addSp delSp modSp new mod setBg">
        <pc:chgData name="bryant 2" userId="00d7121efc3e0ee5" providerId="LiveId" clId="{B4A3B968-0B13-484B-B96C-B7B473B21172}" dt="2025-03-21T00:22:55.194" v="3790" actId="20577"/>
        <pc:sldMkLst>
          <pc:docMk/>
          <pc:sldMk cId="2176835715" sldId="387"/>
        </pc:sldMkLst>
        <pc:spChg chg="add mod">
          <ac:chgData name="bryant 2" userId="00d7121efc3e0ee5" providerId="LiveId" clId="{B4A3B968-0B13-484B-B96C-B7B473B21172}" dt="2025-03-18T04:40:19.398" v="2894" actId="21"/>
          <ac:spMkLst>
            <pc:docMk/>
            <pc:sldMk cId="2176835715" sldId="387"/>
            <ac:spMk id="2" creationId="{40665B11-0B56-DA43-52CC-B4DE1134853D}"/>
          </ac:spMkLst>
        </pc:spChg>
        <pc:spChg chg="add mod">
          <ac:chgData name="bryant 2" userId="00d7121efc3e0ee5" providerId="LiveId" clId="{B4A3B968-0B13-484B-B96C-B7B473B21172}" dt="2025-03-18T04:40:43.718" v="2903" actId="27636"/>
          <ac:spMkLst>
            <pc:docMk/>
            <pc:sldMk cId="2176835715" sldId="387"/>
            <ac:spMk id="4" creationId="{9014F9CD-DF5F-BA2D-E8FC-2526BCF2EDA0}"/>
          </ac:spMkLst>
        </pc:spChg>
        <pc:spChg chg="add">
          <ac:chgData name="bryant 2" userId="00d7121efc3e0ee5" providerId="LiveId" clId="{B4A3B968-0B13-484B-B96C-B7B473B21172}" dt="2025-03-18T04:40:16.414" v="2893" actId="26606"/>
          <ac:spMkLst>
            <pc:docMk/>
            <pc:sldMk cId="2176835715" sldId="387"/>
            <ac:spMk id="7" creationId="{DAF1966E-FD40-4A4A-B61B-C4DF7FA05F06}"/>
          </ac:spMkLst>
        </pc:spChg>
        <pc:spChg chg="add mod">
          <ac:chgData name="bryant 2" userId="00d7121efc3e0ee5" providerId="LiveId" clId="{B4A3B968-0B13-484B-B96C-B7B473B21172}" dt="2025-03-18T04:42:50.558" v="2925" actId="1076"/>
          <ac:spMkLst>
            <pc:docMk/>
            <pc:sldMk cId="2176835715" sldId="387"/>
            <ac:spMk id="8" creationId="{EE8EAED8-2D89-C784-1957-D387DF81B30A}"/>
          </ac:spMkLst>
        </pc:spChg>
        <pc:spChg chg="add">
          <ac:chgData name="bryant 2" userId="00d7121efc3e0ee5" providerId="LiveId" clId="{B4A3B968-0B13-484B-B96C-B7B473B21172}" dt="2025-03-18T04:40:16.414" v="2893" actId="26606"/>
          <ac:spMkLst>
            <pc:docMk/>
            <pc:sldMk cId="2176835715" sldId="387"/>
            <ac:spMk id="9" creationId="{047BFA19-D45E-416B-A404-7AF2F3F27017}"/>
          </ac:spMkLst>
        </pc:spChg>
        <pc:spChg chg="add mod">
          <ac:chgData name="bryant 2" userId="00d7121efc3e0ee5" providerId="LiveId" clId="{B4A3B968-0B13-484B-B96C-B7B473B21172}" dt="2025-03-18T04:43:03.054" v="2938" actId="20577"/>
          <ac:spMkLst>
            <pc:docMk/>
            <pc:sldMk cId="2176835715" sldId="387"/>
            <ac:spMk id="10" creationId="{E465F3EE-B74C-4EFD-EF1A-743E223EC878}"/>
          </ac:spMkLst>
        </pc:spChg>
        <pc:spChg chg="add">
          <ac:chgData name="bryant 2" userId="00d7121efc3e0ee5" providerId="LiveId" clId="{B4A3B968-0B13-484B-B96C-B7B473B21172}" dt="2025-03-18T04:40:16.414" v="2893" actId="26606"/>
          <ac:spMkLst>
            <pc:docMk/>
            <pc:sldMk cId="2176835715" sldId="387"/>
            <ac:spMk id="11" creationId="{8E0105E7-23DB-4CF2-8258-FF47C7620F6E}"/>
          </ac:spMkLst>
        </pc:spChg>
        <pc:spChg chg="add">
          <ac:chgData name="bryant 2" userId="00d7121efc3e0ee5" providerId="LiveId" clId="{B4A3B968-0B13-484B-B96C-B7B473B21172}" dt="2025-03-18T04:40:16.414" v="2893" actId="26606"/>
          <ac:spMkLst>
            <pc:docMk/>
            <pc:sldMk cId="2176835715" sldId="387"/>
            <ac:spMk id="13" creationId="{074B4F7D-14B2-478B-8BF5-01E4E0C5D263}"/>
          </ac:spMkLst>
        </pc:spChg>
        <pc:spChg chg="add mod">
          <ac:chgData name="bryant 2" userId="00d7121efc3e0ee5" providerId="LiveId" clId="{B4A3B968-0B13-484B-B96C-B7B473B21172}" dt="2025-03-18T04:50:05.667" v="3083" actId="14100"/>
          <ac:spMkLst>
            <pc:docMk/>
            <pc:sldMk cId="2176835715" sldId="387"/>
            <ac:spMk id="14" creationId="{A2B2C2BA-66C8-7702-4E9C-B0F48118A261}"/>
          </ac:spMkLst>
        </pc:spChg>
        <pc:spChg chg="add mod">
          <ac:chgData name="bryant 2" userId="00d7121efc3e0ee5" providerId="LiveId" clId="{B4A3B968-0B13-484B-B96C-B7B473B21172}" dt="2025-03-21T00:22:55.194" v="3790" actId="20577"/>
          <ac:spMkLst>
            <pc:docMk/>
            <pc:sldMk cId="2176835715" sldId="387"/>
            <ac:spMk id="15" creationId="{3A88572A-ACE6-D27C-8551-74AF7A5B351E}"/>
          </ac:spMkLst>
        </pc:spChg>
        <pc:spChg chg="add mod">
          <ac:chgData name="bryant 2" userId="00d7121efc3e0ee5" providerId="LiveId" clId="{B4A3B968-0B13-484B-B96C-B7B473B21172}" dt="2025-03-18T04:49:34.533" v="3057" actId="1076"/>
          <ac:spMkLst>
            <pc:docMk/>
            <pc:sldMk cId="2176835715" sldId="387"/>
            <ac:spMk id="18" creationId="{4077FAEA-FC04-6CFA-92CE-A99F3ACF58BA}"/>
          </ac:spMkLst>
        </pc:spChg>
        <pc:spChg chg="add mod">
          <ac:chgData name="bryant 2" userId="00d7121efc3e0ee5" providerId="LiveId" clId="{B4A3B968-0B13-484B-B96C-B7B473B21172}" dt="2025-03-18T12:42:32.578" v="3144" actId="1038"/>
          <ac:spMkLst>
            <pc:docMk/>
            <pc:sldMk cId="2176835715" sldId="387"/>
            <ac:spMk id="19" creationId="{4B13455C-C986-049B-97BD-0223597AA357}"/>
          </ac:spMkLst>
        </pc:spChg>
        <pc:spChg chg="add mod">
          <ac:chgData name="bryant 2" userId="00d7121efc3e0ee5" providerId="LiveId" clId="{B4A3B968-0B13-484B-B96C-B7B473B21172}" dt="2025-03-18T12:42:32.578" v="3144" actId="1038"/>
          <ac:spMkLst>
            <pc:docMk/>
            <pc:sldMk cId="2176835715" sldId="387"/>
            <ac:spMk id="29" creationId="{8C44D8C0-1F7C-F65B-9F09-8FAB86AE6E7A}"/>
          </ac:spMkLst>
        </pc:spChg>
        <pc:spChg chg="add mod">
          <ac:chgData name="bryant 2" userId="00d7121efc3e0ee5" providerId="LiveId" clId="{B4A3B968-0B13-484B-B96C-B7B473B21172}" dt="2025-03-18T12:42:32.578" v="3144" actId="1038"/>
          <ac:spMkLst>
            <pc:docMk/>
            <pc:sldMk cId="2176835715" sldId="387"/>
            <ac:spMk id="33" creationId="{0F49D8EB-57C6-CEE3-6CBF-3967619354CF}"/>
          </ac:spMkLst>
        </pc:spChg>
        <pc:picChg chg="add mod">
          <ac:chgData name="bryant 2" userId="00d7121efc3e0ee5" providerId="LiveId" clId="{B4A3B968-0B13-484B-B96C-B7B473B21172}" dt="2025-03-18T04:45:25.905" v="2975" actId="1035"/>
          <ac:picMkLst>
            <pc:docMk/>
            <pc:sldMk cId="2176835715" sldId="387"/>
            <ac:picMk id="6" creationId="{1AC0AC11-B20F-AB2B-1E9B-BDD634135223}"/>
          </ac:picMkLst>
        </pc:picChg>
        <pc:picChg chg="add mod">
          <ac:chgData name="bryant 2" userId="00d7121efc3e0ee5" providerId="LiveId" clId="{B4A3B968-0B13-484B-B96C-B7B473B21172}" dt="2025-03-18T04:49:17.686" v="3042" actId="1076"/>
          <ac:picMkLst>
            <pc:docMk/>
            <pc:sldMk cId="2176835715" sldId="387"/>
            <ac:picMk id="17" creationId="{3D17E75A-42CD-AA1E-3B20-9B2615BA7AC6}"/>
          </ac:picMkLst>
        </pc:picChg>
        <pc:picChg chg="add mod">
          <ac:chgData name="bryant 2" userId="00d7121efc3e0ee5" providerId="LiveId" clId="{B4A3B968-0B13-484B-B96C-B7B473B21172}" dt="2025-03-18T12:42:32.578" v="3144" actId="1038"/>
          <ac:picMkLst>
            <pc:docMk/>
            <pc:sldMk cId="2176835715" sldId="387"/>
            <ac:picMk id="23" creationId="{CE3B6956-9E79-0B87-C123-8141D78E16CC}"/>
          </ac:picMkLst>
        </pc:picChg>
        <pc:picChg chg="add mod">
          <ac:chgData name="bryant 2" userId="00d7121efc3e0ee5" providerId="LiveId" clId="{B4A3B968-0B13-484B-B96C-B7B473B21172}" dt="2025-03-18T12:42:32.578" v="3144" actId="1038"/>
          <ac:picMkLst>
            <pc:docMk/>
            <pc:sldMk cId="2176835715" sldId="387"/>
            <ac:picMk id="25" creationId="{214CED52-DC25-342A-A3ED-2CBA5859A498}"/>
          </ac:picMkLst>
        </pc:picChg>
        <pc:cxnChg chg="add mod">
          <ac:chgData name="bryant 2" userId="00d7121efc3e0ee5" providerId="LiveId" clId="{B4A3B968-0B13-484B-B96C-B7B473B21172}" dt="2025-03-18T12:42:32.578" v="3144" actId="1038"/>
          <ac:cxnSpMkLst>
            <pc:docMk/>
            <pc:sldMk cId="2176835715" sldId="387"/>
            <ac:cxnSpMk id="21" creationId="{7B3AB975-97E3-2565-B9A4-96E179DCE98E}"/>
          </ac:cxnSpMkLst>
        </pc:cxnChg>
        <pc:cxnChg chg="add mod">
          <ac:chgData name="bryant 2" userId="00d7121efc3e0ee5" providerId="LiveId" clId="{B4A3B968-0B13-484B-B96C-B7B473B21172}" dt="2025-03-18T12:42:32.578" v="3144" actId="1038"/>
          <ac:cxnSpMkLst>
            <pc:docMk/>
            <pc:sldMk cId="2176835715" sldId="387"/>
            <ac:cxnSpMk id="30" creationId="{CBEE172E-8219-86B7-0855-9C18100D523F}"/>
          </ac:cxnSpMkLst>
        </pc:cxnChg>
      </pc:sldChg>
      <pc:sldChg chg="addSp delSp modSp new mod delAnim modAnim">
        <pc:chgData name="bryant 2" userId="00d7121efc3e0ee5" providerId="LiveId" clId="{B4A3B968-0B13-484B-B96C-B7B473B21172}" dt="2025-03-30T03:57:15.949" v="5066" actId="313"/>
        <pc:sldMkLst>
          <pc:docMk/>
          <pc:sldMk cId="523606926" sldId="388"/>
        </pc:sldMkLst>
        <pc:spChg chg="add mod">
          <ac:chgData name="bryant 2" userId="00d7121efc3e0ee5" providerId="LiveId" clId="{B4A3B968-0B13-484B-B96C-B7B473B21172}" dt="2025-03-30T03:57:15.949" v="5066" actId="313"/>
          <ac:spMkLst>
            <pc:docMk/>
            <pc:sldMk cId="523606926" sldId="388"/>
            <ac:spMk id="2" creationId="{598FD401-8A8D-3A98-78EF-793403907CE8}"/>
          </ac:spMkLst>
        </pc:spChg>
        <pc:spChg chg="add mod">
          <ac:chgData name="bryant 2" userId="00d7121efc3e0ee5" providerId="LiveId" clId="{B4A3B968-0B13-484B-B96C-B7B473B21172}" dt="2025-03-17T23:37:52.807" v="630" actId="1076"/>
          <ac:spMkLst>
            <pc:docMk/>
            <pc:sldMk cId="523606926" sldId="388"/>
            <ac:spMk id="3" creationId="{47EF4424-31D9-3602-3C83-3F94ACAE3BBC}"/>
          </ac:spMkLst>
        </pc:spChg>
        <pc:spChg chg="add mod">
          <ac:chgData name="bryant 2" userId="00d7121efc3e0ee5" providerId="LiveId" clId="{B4A3B968-0B13-484B-B96C-B7B473B21172}" dt="2025-03-17T23:35:42.931" v="579" actId="164"/>
          <ac:spMkLst>
            <pc:docMk/>
            <pc:sldMk cId="523606926" sldId="388"/>
            <ac:spMk id="5" creationId="{27C62F58-DA75-FF09-16B6-4282B12BCBE1}"/>
          </ac:spMkLst>
        </pc:spChg>
        <pc:spChg chg="add mod">
          <ac:chgData name="bryant 2" userId="00d7121efc3e0ee5" providerId="LiveId" clId="{B4A3B968-0B13-484B-B96C-B7B473B21172}" dt="2025-03-17T23:41:02.134" v="708" actId="164"/>
          <ac:spMkLst>
            <pc:docMk/>
            <pc:sldMk cId="523606926" sldId="388"/>
            <ac:spMk id="6" creationId="{3F7CBDC0-E470-A38A-8D70-EDB6B90EFC55}"/>
          </ac:spMkLst>
        </pc:spChg>
        <pc:spChg chg="add mod">
          <ac:chgData name="bryant 2" userId="00d7121efc3e0ee5" providerId="LiveId" clId="{B4A3B968-0B13-484B-B96C-B7B473B21172}" dt="2025-03-17T23:41:02.134" v="708" actId="164"/>
          <ac:spMkLst>
            <pc:docMk/>
            <pc:sldMk cId="523606926" sldId="388"/>
            <ac:spMk id="8" creationId="{D47048C7-FD80-19EF-10CF-2F8C37991A40}"/>
          </ac:spMkLst>
        </pc:spChg>
        <pc:spChg chg="add mod">
          <ac:chgData name="bryant 2" userId="00d7121efc3e0ee5" providerId="LiveId" clId="{B4A3B968-0B13-484B-B96C-B7B473B21172}" dt="2025-03-17T23:35:42.931" v="579" actId="164"/>
          <ac:spMkLst>
            <pc:docMk/>
            <pc:sldMk cId="523606926" sldId="388"/>
            <ac:spMk id="12" creationId="{8F30BCED-8B89-5B27-762D-50136A670A7B}"/>
          </ac:spMkLst>
        </pc:spChg>
        <pc:spChg chg="add mod">
          <ac:chgData name="bryant 2" userId="00d7121efc3e0ee5" providerId="LiveId" clId="{B4A3B968-0B13-484B-B96C-B7B473B21172}" dt="2025-03-17T23:35:42.931" v="579" actId="164"/>
          <ac:spMkLst>
            <pc:docMk/>
            <pc:sldMk cId="523606926" sldId="388"/>
            <ac:spMk id="13" creationId="{9F7F06FB-C47B-E02A-8DCC-24E35D5A740D}"/>
          </ac:spMkLst>
        </pc:spChg>
        <pc:spChg chg="add mod">
          <ac:chgData name="bryant 2" userId="00d7121efc3e0ee5" providerId="LiveId" clId="{B4A3B968-0B13-484B-B96C-B7B473B21172}" dt="2025-03-17T23:35:42.931" v="579" actId="164"/>
          <ac:spMkLst>
            <pc:docMk/>
            <pc:sldMk cId="523606926" sldId="388"/>
            <ac:spMk id="14" creationId="{3967227E-6AD7-99A4-7BF4-B7F10BB9CDD4}"/>
          </ac:spMkLst>
        </pc:spChg>
        <pc:spChg chg="add mod">
          <ac:chgData name="bryant 2" userId="00d7121efc3e0ee5" providerId="LiveId" clId="{B4A3B968-0B13-484B-B96C-B7B473B21172}" dt="2025-03-17T23:35:42.931" v="579" actId="164"/>
          <ac:spMkLst>
            <pc:docMk/>
            <pc:sldMk cId="523606926" sldId="388"/>
            <ac:spMk id="15" creationId="{88652D5A-A1F5-DBB7-CEC4-65C0B49F94FF}"/>
          </ac:spMkLst>
        </pc:spChg>
        <pc:spChg chg="mod">
          <ac:chgData name="bryant 2" userId="00d7121efc3e0ee5" providerId="LiveId" clId="{B4A3B968-0B13-484B-B96C-B7B473B21172}" dt="2025-03-17T23:39:33.062" v="679" actId="207"/>
          <ac:spMkLst>
            <pc:docMk/>
            <pc:sldMk cId="523606926" sldId="388"/>
            <ac:spMk id="18" creationId="{F4226155-BE8B-F9DE-6B7B-21B566A27EB4}"/>
          </ac:spMkLst>
        </pc:spChg>
        <pc:spChg chg="mod">
          <ac:chgData name="bryant 2" userId="00d7121efc3e0ee5" providerId="LiveId" clId="{B4A3B968-0B13-484B-B96C-B7B473B21172}" dt="2025-03-17T23:39:36.703" v="680" actId="207"/>
          <ac:spMkLst>
            <pc:docMk/>
            <pc:sldMk cId="523606926" sldId="388"/>
            <ac:spMk id="19" creationId="{6C058FA5-6A7A-7563-3A6C-4DC6E4CFE622}"/>
          </ac:spMkLst>
        </pc:spChg>
        <pc:spChg chg="mod">
          <ac:chgData name="bryant 2" userId="00d7121efc3e0ee5" providerId="LiveId" clId="{B4A3B968-0B13-484B-B96C-B7B473B21172}" dt="2025-03-17T23:35:53.350" v="582"/>
          <ac:spMkLst>
            <pc:docMk/>
            <pc:sldMk cId="523606926" sldId="388"/>
            <ac:spMk id="20" creationId="{9DA35138-B482-CA5A-6728-A5F9EE6FD732}"/>
          </ac:spMkLst>
        </pc:spChg>
        <pc:spChg chg="mod">
          <ac:chgData name="bryant 2" userId="00d7121efc3e0ee5" providerId="LiveId" clId="{B4A3B968-0B13-484B-B96C-B7B473B21172}" dt="2025-03-17T23:35:53.350" v="582"/>
          <ac:spMkLst>
            <pc:docMk/>
            <pc:sldMk cId="523606926" sldId="388"/>
            <ac:spMk id="21" creationId="{1B0A3422-5D6D-090A-D7B7-076731B5C2A9}"/>
          </ac:spMkLst>
        </pc:spChg>
        <pc:spChg chg="mod">
          <ac:chgData name="bryant 2" userId="00d7121efc3e0ee5" providerId="LiveId" clId="{B4A3B968-0B13-484B-B96C-B7B473B21172}" dt="2025-03-17T23:35:53.350" v="582"/>
          <ac:spMkLst>
            <pc:docMk/>
            <pc:sldMk cId="523606926" sldId="388"/>
            <ac:spMk id="22" creationId="{82F0A2C2-636F-4FFC-B697-3D2DB3F5807F}"/>
          </ac:spMkLst>
        </pc:spChg>
        <pc:spChg chg="mod">
          <ac:chgData name="bryant 2" userId="00d7121efc3e0ee5" providerId="LiveId" clId="{B4A3B968-0B13-484B-B96C-B7B473B21172}" dt="2025-03-17T23:39:43.548" v="681" actId="207"/>
          <ac:spMkLst>
            <pc:docMk/>
            <pc:sldMk cId="523606926" sldId="388"/>
            <ac:spMk id="24" creationId="{13C5B4FE-D664-473A-D445-6DEA022022A2}"/>
          </ac:spMkLst>
        </pc:spChg>
        <pc:spChg chg="mod">
          <ac:chgData name="bryant 2" userId="00d7121efc3e0ee5" providerId="LiveId" clId="{B4A3B968-0B13-484B-B96C-B7B473B21172}" dt="2025-03-17T23:35:56.411" v="584"/>
          <ac:spMkLst>
            <pc:docMk/>
            <pc:sldMk cId="523606926" sldId="388"/>
            <ac:spMk id="25" creationId="{F1072098-0F42-1C17-FC0C-9319964253B5}"/>
          </ac:spMkLst>
        </pc:spChg>
        <pc:spChg chg="mod">
          <ac:chgData name="bryant 2" userId="00d7121efc3e0ee5" providerId="LiveId" clId="{B4A3B968-0B13-484B-B96C-B7B473B21172}" dt="2025-03-17T23:39:47.641" v="682" actId="207"/>
          <ac:spMkLst>
            <pc:docMk/>
            <pc:sldMk cId="523606926" sldId="388"/>
            <ac:spMk id="26" creationId="{79BE984D-595F-1D84-9466-73A79D08783D}"/>
          </ac:spMkLst>
        </pc:spChg>
        <pc:spChg chg="mod">
          <ac:chgData name="bryant 2" userId="00d7121efc3e0ee5" providerId="LiveId" clId="{B4A3B968-0B13-484B-B96C-B7B473B21172}" dt="2025-03-17T23:35:56.411" v="584"/>
          <ac:spMkLst>
            <pc:docMk/>
            <pc:sldMk cId="523606926" sldId="388"/>
            <ac:spMk id="27" creationId="{B6541686-FDCB-55AD-3942-20BFBAFA4E4B}"/>
          </ac:spMkLst>
        </pc:spChg>
        <pc:spChg chg="mod">
          <ac:chgData name="bryant 2" userId="00d7121efc3e0ee5" providerId="LiveId" clId="{B4A3B968-0B13-484B-B96C-B7B473B21172}" dt="2025-03-17T23:35:56.411" v="584"/>
          <ac:spMkLst>
            <pc:docMk/>
            <pc:sldMk cId="523606926" sldId="388"/>
            <ac:spMk id="28" creationId="{BF7333D2-6A34-2F86-9E71-CA134BA514D2}"/>
          </ac:spMkLst>
        </pc:spChg>
        <pc:spChg chg="mod">
          <ac:chgData name="bryant 2" userId="00d7121efc3e0ee5" providerId="LiveId" clId="{B4A3B968-0B13-484B-B96C-B7B473B21172}" dt="2025-03-17T23:39:55.896" v="683" actId="207"/>
          <ac:spMkLst>
            <pc:docMk/>
            <pc:sldMk cId="523606926" sldId="388"/>
            <ac:spMk id="30" creationId="{D0A9DCD0-38CF-2955-51E2-F67549179C89}"/>
          </ac:spMkLst>
        </pc:spChg>
        <pc:spChg chg="mod">
          <ac:chgData name="bryant 2" userId="00d7121efc3e0ee5" providerId="LiveId" clId="{B4A3B968-0B13-484B-B96C-B7B473B21172}" dt="2025-03-17T23:36:00.020" v="587"/>
          <ac:spMkLst>
            <pc:docMk/>
            <pc:sldMk cId="523606926" sldId="388"/>
            <ac:spMk id="31" creationId="{A046730B-1053-99D6-71CD-A32B7C83AC28}"/>
          </ac:spMkLst>
        </pc:spChg>
        <pc:spChg chg="mod">
          <ac:chgData name="bryant 2" userId="00d7121efc3e0ee5" providerId="LiveId" clId="{B4A3B968-0B13-484B-B96C-B7B473B21172}" dt="2025-03-17T23:36:00.020" v="587"/>
          <ac:spMkLst>
            <pc:docMk/>
            <pc:sldMk cId="523606926" sldId="388"/>
            <ac:spMk id="32" creationId="{3188FB89-9694-7855-1D4F-D398B55AD084}"/>
          </ac:spMkLst>
        </pc:spChg>
        <pc:spChg chg="mod">
          <ac:chgData name="bryant 2" userId="00d7121efc3e0ee5" providerId="LiveId" clId="{B4A3B968-0B13-484B-B96C-B7B473B21172}" dt="2025-03-17T23:40:00.051" v="684" actId="207"/>
          <ac:spMkLst>
            <pc:docMk/>
            <pc:sldMk cId="523606926" sldId="388"/>
            <ac:spMk id="33" creationId="{68C9EE17-F0F8-D110-15F4-2B86720F80BC}"/>
          </ac:spMkLst>
        </pc:spChg>
        <pc:spChg chg="mod">
          <ac:chgData name="bryant 2" userId="00d7121efc3e0ee5" providerId="LiveId" clId="{B4A3B968-0B13-484B-B96C-B7B473B21172}" dt="2025-03-17T23:36:00.020" v="587"/>
          <ac:spMkLst>
            <pc:docMk/>
            <pc:sldMk cId="523606926" sldId="388"/>
            <ac:spMk id="34" creationId="{3E345F81-11F8-B5E1-698F-FE4193D5328D}"/>
          </ac:spMkLst>
        </pc:spChg>
        <pc:spChg chg="mod">
          <ac:chgData name="bryant 2" userId="00d7121efc3e0ee5" providerId="LiveId" clId="{B4A3B968-0B13-484B-B96C-B7B473B21172}" dt="2025-03-17T23:40:06.214" v="685" actId="207"/>
          <ac:spMkLst>
            <pc:docMk/>
            <pc:sldMk cId="523606926" sldId="388"/>
            <ac:spMk id="36" creationId="{FA72CD69-6F80-7FBC-D727-A5D235B39078}"/>
          </ac:spMkLst>
        </pc:spChg>
        <pc:spChg chg="mod">
          <ac:chgData name="bryant 2" userId="00d7121efc3e0ee5" providerId="LiveId" clId="{B4A3B968-0B13-484B-B96C-B7B473B21172}" dt="2025-03-17T23:36:05.674" v="589"/>
          <ac:spMkLst>
            <pc:docMk/>
            <pc:sldMk cId="523606926" sldId="388"/>
            <ac:spMk id="37" creationId="{75960DCD-6743-B08D-0F1E-AB9BD6C54177}"/>
          </ac:spMkLst>
        </pc:spChg>
        <pc:spChg chg="mod">
          <ac:chgData name="bryant 2" userId="00d7121efc3e0ee5" providerId="LiveId" clId="{B4A3B968-0B13-484B-B96C-B7B473B21172}" dt="2025-03-17T23:36:05.674" v="589"/>
          <ac:spMkLst>
            <pc:docMk/>
            <pc:sldMk cId="523606926" sldId="388"/>
            <ac:spMk id="38" creationId="{88D0598A-6E97-FECD-41C4-8943B821D57C}"/>
          </ac:spMkLst>
        </pc:spChg>
        <pc:spChg chg="mod">
          <ac:chgData name="bryant 2" userId="00d7121efc3e0ee5" providerId="LiveId" clId="{B4A3B968-0B13-484B-B96C-B7B473B21172}" dt="2025-03-17T23:36:05.674" v="589"/>
          <ac:spMkLst>
            <pc:docMk/>
            <pc:sldMk cId="523606926" sldId="388"/>
            <ac:spMk id="39" creationId="{2889A5A1-D13E-0544-FB39-E45079B451FF}"/>
          </ac:spMkLst>
        </pc:spChg>
        <pc:spChg chg="mod">
          <ac:chgData name="bryant 2" userId="00d7121efc3e0ee5" providerId="LiveId" clId="{B4A3B968-0B13-484B-B96C-B7B473B21172}" dt="2025-03-17T23:40:10.293" v="686" actId="207"/>
          <ac:spMkLst>
            <pc:docMk/>
            <pc:sldMk cId="523606926" sldId="388"/>
            <ac:spMk id="40" creationId="{DF98F186-3C5B-858D-7BD3-8C56E2F73216}"/>
          </ac:spMkLst>
        </pc:spChg>
        <pc:spChg chg="mod">
          <ac:chgData name="bryant 2" userId="00d7121efc3e0ee5" providerId="LiveId" clId="{B4A3B968-0B13-484B-B96C-B7B473B21172}" dt="2025-03-17T23:39:26.347" v="678" actId="207"/>
          <ac:spMkLst>
            <pc:docMk/>
            <pc:sldMk cId="523606926" sldId="388"/>
            <ac:spMk id="42" creationId="{7E43B228-8C19-0326-54A1-B8A8D73ABCA1}"/>
          </ac:spMkLst>
        </pc:spChg>
        <pc:spChg chg="mod">
          <ac:chgData name="bryant 2" userId="00d7121efc3e0ee5" providerId="LiveId" clId="{B4A3B968-0B13-484B-B96C-B7B473B21172}" dt="2025-03-17T23:37:47.257" v="629" actId="404"/>
          <ac:spMkLst>
            <pc:docMk/>
            <pc:sldMk cId="523606926" sldId="388"/>
            <ac:spMk id="43" creationId="{F7AC3E53-B199-25D3-5973-84E285082C1C}"/>
          </ac:spMkLst>
        </pc:spChg>
        <pc:spChg chg="mod">
          <ac:chgData name="bryant 2" userId="00d7121efc3e0ee5" providerId="LiveId" clId="{B4A3B968-0B13-484B-B96C-B7B473B21172}" dt="2025-03-17T23:37:44.062" v="626" actId="404"/>
          <ac:spMkLst>
            <pc:docMk/>
            <pc:sldMk cId="523606926" sldId="388"/>
            <ac:spMk id="44" creationId="{65E1E957-571D-5E5E-706D-548154D15F57}"/>
          </ac:spMkLst>
        </pc:spChg>
        <pc:spChg chg="mod">
          <ac:chgData name="bryant 2" userId="00d7121efc3e0ee5" providerId="LiveId" clId="{B4A3B968-0B13-484B-B96C-B7B473B21172}" dt="2025-03-17T23:37:39.967" v="623" actId="404"/>
          <ac:spMkLst>
            <pc:docMk/>
            <pc:sldMk cId="523606926" sldId="388"/>
            <ac:spMk id="45" creationId="{89ABEB94-8459-57EC-256B-B4DF2757C80F}"/>
          </ac:spMkLst>
        </pc:spChg>
        <pc:spChg chg="mod">
          <ac:chgData name="bryant 2" userId="00d7121efc3e0ee5" providerId="LiveId" clId="{B4A3B968-0B13-484B-B96C-B7B473B21172}" dt="2025-03-17T23:37:36.531" v="620" actId="403"/>
          <ac:spMkLst>
            <pc:docMk/>
            <pc:sldMk cId="523606926" sldId="388"/>
            <ac:spMk id="46" creationId="{D3644BC0-BD16-8B33-201E-1D1F0A559132}"/>
          </ac:spMkLst>
        </pc:spChg>
        <pc:spChg chg="add mod">
          <ac:chgData name="bryant 2" userId="00d7121efc3e0ee5" providerId="LiveId" clId="{B4A3B968-0B13-484B-B96C-B7B473B21172}" dt="2025-03-30T03:57:10.286" v="5064" actId="1076"/>
          <ac:spMkLst>
            <pc:docMk/>
            <pc:sldMk cId="523606926" sldId="388"/>
            <ac:spMk id="49" creationId="{A768CF37-8F72-EECA-1243-26F8F4F8D2FF}"/>
          </ac:spMkLst>
        </pc:spChg>
        <pc:spChg chg="add mod">
          <ac:chgData name="bryant 2" userId="00d7121efc3e0ee5" providerId="LiveId" clId="{B4A3B968-0B13-484B-B96C-B7B473B21172}" dt="2025-03-17T23:41:02.134" v="708" actId="164"/>
          <ac:spMkLst>
            <pc:docMk/>
            <pc:sldMk cId="523606926" sldId="388"/>
            <ac:spMk id="50" creationId="{C918E0DD-9322-633C-1981-73E4316CAD7B}"/>
          </ac:spMkLst>
        </pc:spChg>
        <pc:spChg chg="add mod">
          <ac:chgData name="bryant 2" userId="00d7121efc3e0ee5" providerId="LiveId" clId="{B4A3B968-0B13-484B-B96C-B7B473B21172}" dt="2025-03-17T23:41:02.134" v="708" actId="164"/>
          <ac:spMkLst>
            <pc:docMk/>
            <pc:sldMk cId="523606926" sldId="388"/>
            <ac:spMk id="51" creationId="{E7E82A34-546D-7E2F-1FDF-5EC8C45EF4BF}"/>
          </ac:spMkLst>
        </pc:spChg>
        <pc:spChg chg="add mod">
          <ac:chgData name="bryant 2" userId="00d7121efc3e0ee5" providerId="LiveId" clId="{B4A3B968-0B13-484B-B96C-B7B473B21172}" dt="2025-03-18T01:24:21.516" v="890" actId="1076"/>
          <ac:spMkLst>
            <pc:docMk/>
            <pc:sldMk cId="523606926" sldId="388"/>
            <ac:spMk id="79" creationId="{FF9AAB25-0F53-5945-63FA-D7DCB804D4E7}"/>
          </ac:spMkLst>
        </pc:spChg>
        <pc:spChg chg="add mod">
          <ac:chgData name="bryant 2" userId="00d7121efc3e0ee5" providerId="LiveId" clId="{B4A3B968-0B13-484B-B96C-B7B473B21172}" dt="2025-03-18T01:22:36.539" v="756" actId="1076"/>
          <ac:spMkLst>
            <pc:docMk/>
            <pc:sldMk cId="523606926" sldId="388"/>
            <ac:spMk id="84" creationId="{A235F926-4CB3-F2E2-A32B-4181B0A47B0C}"/>
          </ac:spMkLst>
        </pc:spChg>
        <pc:spChg chg="add mod">
          <ac:chgData name="bryant 2" userId="00d7121efc3e0ee5" providerId="LiveId" clId="{B4A3B968-0B13-484B-B96C-B7B473B21172}" dt="2025-03-18T01:27:17.732" v="930" actId="1076"/>
          <ac:spMkLst>
            <pc:docMk/>
            <pc:sldMk cId="523606926" sldId="388"/>
            <ac:spMk id="87" creationId="{93660A96-2400-3EC7-2499-6044404BCD0C}"/>
          </ac:spMkLst>
        </pc:spChg>
        <pc:spChg chg="add mod">
          <ac:chgData name="bryant 2" userId="00d7121efc3e0ee5" providerId="LiveId" clId="{B4A3B968-0B13-484B-B96C-B7B473B21172}" dt="2025-03-18T01:25:34.746" v="922" actId="1035"/>
          <ac:spMkLst>
            <pc:docMk/>
            <pc:sldMk cId="523606926" sldId="388"/>
            <ac:spMk id="90" creationId="{C62FAF68-1568-6F6D-CAE8-CE44C5E7539C}"/>
          </ac:spMkLst>
        </pc:spChg>
        <pc:spChg chg="mod">
          <ac:chgData name="bryant 2" userId="00d7121efc3e0ee5" providerId="LiveId" clId="{B4A3B968-0B13-484B-B96C-B7B473B21172}" dt="2025-03-18T01:25:18.054" v="908" actId="1037"/>
          <ac:spMkLst>
            <pc:docMk/>
            <pc:sldMk cId="523606926" sldId="388"/>
            <ac:spMk id="95" creationId="{7F560911-DB8D-9B25-D859-02B67E4060D5}"/>
          </ac:spMkLst>
        </pc:spChg>
        <pc:spChg chg="add mod">
          <ac:chgData name="bryant 2" userId="00d7121efc3e0ee5" providerId="LiveId" clId="{B4A3B968-0B13-484B-B96C-B7B473B21172}" dt="2025-03-18T01:24:10.608" v="887" actId="1076"/>
          <ac:spMkLst>
            <pc:docMk/>
            <pc:sldMk cId="523606926" sldId="388"/>
            <ac:spMk id="101" creationId="{95AF6D1B-FE66-4D61-F615-61F27BA40867}"/>
          </ac:spMkLst>
        </pc:spChg>
        <pc:spChg chg="add mod">
          <ac:chgData name="bryant 2" userId="00d7121efc3e0ee5" providerId="LiveId" clId="{B4A3B968-0B13-484B-B96C-B7B473B21172}" dt="2025-03-18T01:27:44.406" v="942" actId="1076"/>
          <ac:spMkLst>
            <pc:docMk/>
            <pc:sldMk cId="523606926" sldId="388"/>
            <ac:spMk id="132" creationId="{FCE61C0F-045B-2493-EDD6-ADA8E74BAC5B}"/>
          </ac:spMkLst>
        </pc:spChg>
        <pc:grpChg chg="add mod">
          <ac:chgData name="bryant 2" userId="00d7121efc3e0ee5" providerId="LiveId" clId="{B4A3B968-0B13-484B-B96C-B7B473B21172}" dt="2025-03-17T23:36:37.977" v="596" actId="1076"/>
          <ac:grpSpMkLst>
            <pc:docMk/>
            <pc:sldMk cId="523606926" sldId="388"/>
            <ac:grpSpMk id="16" creationId="{29ABF707-60AB-C5E9-36FB-0014FF9E0DCD}"/>
          </ac:grpSpMkLst>
        </pc:grpChg>
        <pc:grpChg chg="add mod">
          <ac:chgData name="bryant 2" userId="00d7121efc3e0ee5" providerId="LiveId" clId="{B4A3B968-0B13-484B-B96C-B7B473B21172}" dt="2025-03-17T23:36:46.942" v="598" actId="1076"/>
          <ac:grpSpMkLst>
            <pc:docMk/>
            <pc:sldMk cId="523606926" sldId="388"/>
            <ac:grpSpMk id="17" creationId="{BB3DCD9D-F884-03A3-5B2A-CB48927A77C1}"/>
          </ac:grpSpMkLst>
        </pc:grpChg>
        <pc:grpChg chg="add mod">
          <ac:chgData name="bryant 2" userId="00d7121efc3e0ee5" providerId="LiveId" clId="{B4A3B968-0B13-484B-B96C-B7B473B21172}" dt="2025-03-18T01:27:09.702" v="929" actId="1076"/>
          <ac:grpSpMkLst>
            <pc:docMk/>
            <pc:sldMk cId="523606926" sldId="388"/>
            <ac:grpSpMk id="23" creationId="{C2F9D139-F258-5CC2-3BFF-E30DAEC4B452}"/>
          </ac:grpSpMkLst>
        </pc:grpChg>
        <pc:grpChg chg="add mod">
          <ac:chgData name="bryant 2" userId="00d7121efc3e0ee5" providerId="LiveId" clId="{B4A3B968-0B13-484B-B96C-B7B473B21172}" dt="2025-03-17T23:36:54.274" v="599" actId="1076"/>
          <ac:grpSpMkLst>
            <pc:docMk/>
            <pc:sldMk cId="523606926" sldId="388"/>
            <ac:grpSpMk id="29" creationId="{9CA0E279-FFE8-7091-A77D-45667962531F}"/>
          </ac:grpSpMkLst>
        </pc:grpChg>
        <pc:grpChg chg="add mod">
          <ac:chgData name="bryant 2" userId="00d7121efc3e0ee5" providerId="LiveId" clId="{B4A3B968-0B13-484B-B96C-B7B473B21172}" dt="2025-03-17T23:36:09.011" v="590" actId="1076"/>
          <ac:grpSpMkLst>
            <pc:docMk/>
            <pc:sldMk cId="523606926" sldId="388"/>
            <ac:grpSpMk id="35" creationId="{E9C977E3-E128-5BBF-DDD8-F134E4D3F2CE}"/>
          </ac:grpSpMkLst>
        </pc:grpChg>
        <pc:grpChg chg="add mod">
          <ac:chgData name="bryant 2" userId="00d7121efc3e0ee5" providerId="LiveId" clId="{B4A3B968-0B13-484B-B96C-B7B473B21172}" dt="2025-03-17T23:37:08.133" v="604" actId="1076"/>
          <ac:grpSpMkLst>
            <pc:docMk/>
            <pc:sldMk cId="523606926" sldId="388"/>
            <ac:grpSpMk id="41" creationId="{7750B6E0-524D-4769-3B60-4FACAEAFBA28}"/>
          </ac:grpSpMkLst>
        </pc:grpChg>
        <pc:grpChg chg="add mod">
          <ac:chgData name="bryant 2" userId="00d7121efc3e0ee5" providerId="LiveId" clId="{B4A3B968-0B13-484B-B96C-B7B473B21172}" dt="2025-03-17T23:41:09.551" v="715" actId="1036"/>
          <ac:grpSpMkLst>
            <pc:docMk/>
            <pc:sldMk cId="523606926" sldId="388"/>
            <ac:grpSpMk id="52" creationId="{BDC9170E-D0F5-0F87-E105-25144025BA52}"/>
          </ac:grpSpMkLst>
        </pc:grpChg>
        <pc:grpChg chg="add mod">
          <ac:chgData name="bryant 2" userId="00d7121efc3e0ee5" providerId="LiveId" clId="{B4A3B968-0B13-484B-B96C-B7B473B21172}" dt="2025-03-18T01:23:15.163" v="870" actId="1076"/>
          <ac:grpSpMkLst>
            <pc:docMk/>
            <pc:sldMk cId="523606926" sldId="388"/>
            <ac:grpSpMk id="91" creationId="{2706FEC6-330D-8295-F0C9-D272B41370B9}"/>
          </ac:grpSpMkLst>
        </pc:grpChg>
        <pc:grpChg chg="add mod">
          <ac:chgData name="bryant 2" userId="00d7121efc3e0ee5" providerId="LiveId" clId="{B4A3B968-0B13-484B-B96C-B7B473B21172}" dt="2025-03-18T01:23:35.549" v="874" actId="1076"/>
          <ac:grpSpMkLst>
            <pc:docMk/>
            <pc:sldMk cId="523606926" sldId="388"/>
            <ac:grpSpMk id="93" creationId="{2EFBDF98-2944-F049-40D8-25FE3BBE2B0D}"/>
          </ac:grpSpMkLst>
        </pc:grpChg>
        <pc:picChg chg="add mod">
          <ac:chgData name="bryant 2" userId="00d7121efc3e0ee5" providerId="LiveId" clId="{B4A3B968-0B13-484B-B96C-B7B473B21172}" dt="2025-03-30T03:57:06.667" v="5063" actId="1038"/>
          <ac:picMkLst>
            <pc:docMk/>
            <pc:sldMk cId="523606926" sldId="388"/>
            <ac:picMk id="48" creationId="{4F00CA8A-2040-1686-7A97-569A9F11C37F}"/>
          </ac:picMkLst>
        </pc:picChg>
        <pc:cxnChg chg="add mod">
          <ac:chgData name="bryant 2" userId="00d7121efc3e0ee5" providerId="LiveId" clId="{B4A3B968-0B13-484B-B96C-B7B473B21172}" dt="2025-03-30T03:57:06.667" v="5063" actId="1038"/>
          <ac:cxnSpMkLst>
            <pc:docMk/>
            <pc:sldMk cId="523606926" sldId="388"/>
            <ac:cxnSpMk id="54" creationId="{48476E66-B05B-B26A-4115-71D184C1A603}"/>
          </ac:cxnSpMkLst>
        </pc:cxnChg>
        <pc:cxnChg chg="add mod">
          <ac:chgData name="bryant 2" userId="00d7121efc3e0ee5" providerId="LiveId" clId="{B4A3B968-0B13-484B-B96C-B7B473B21172}" dt="2025-03-30T03:57:06.667" v="5063" actId="1038"/>
          <ac:cxnSpMkLst>
            <pc:docMk/>
            <pc:sldMk cId="523606926" sldId="388"/>
            <ac:cxnSpMk id="57" creationId="{29004233-5CD6-FD59-A208-1494BC909A99}"/>
          </ac:cxnSpMkLst>
        </pc:cxnChg>
        <pc:cxnChg chg="add mod">
          <ac:chgData name="bryant 2" userId="00d7121efc3e0ee5" providerId="LiveId" clId="{B4A3B968-0B13-484B-B96C-B7B473B21172}" dt="2025-03-30T03:57:06.667" v="5063" actId="1038"/>
          <ac:cxnSpMkLst>
            <pc:docMk/>
            <pc:sldMk cId="523606926" sldId="388"/>
            <ac:cxnSpMk id="60" creationId="{94162BCC-D3CB-F8D9-2655-35778ECBBAC6}"/>
          </ac:cxnSpMkLst>
        </pc:cxnChg>
        <pc:cxnChg chg="add mod">
          <ac:chgData name="bryant 2" userId="00d7121efc3e0ee5" providerId="LiveId" clId="{B4A3B968-0B13-484B-B96C-B7B473B21172}" dt="2025-03-30T03:57:06.667" v="5063" actId="1038"/>
          <ac:cxnSpMkLst>
            <pc:docMk/>
            <pc:sldMk cId="523606926" sldId="388"/>
            <ac:cxnSpMk id="63" creationId="{C926C3DF-F606-7CD6-2257-CF804E250B60}"/>
          </ac:cxnSpMkLst>
        </pc:cxnChg>
        <pc:cxnChg chg="add mod">
          <ac:chgData name="bryant 2" userId="00d7121efc3e0ee5" providerId="LiveId" clId="{B4A3B968-0B13-484B-B96C-B7B473B21172}" dt="2025-03-30T03:57:06.667" v="5063" actId="1038"/>
          <ac:cxnSpMkLst>
            <pc:docMk/>
            <pc:sldMk cId="523606926" sldId="388"/>
            <ac:cxnSpMk id="66" creationId="{F96D6DB3-47F7-23DF-83BC-B65C0DC8AC3F}"/>
          </ac:cxnSpMkLst>
        </pc:cxnChg>
        <pc:cxnChg chg="add mod">
          <ac:chgData name="bryant 2" userId="00d7121efc3e0ee5" providerId="LiveId" clId="{B4A3B968-0B13-484B-B96C-B7B473B21172}" dt="2025-03-18T01:24:21.516" v="890" actId="1076"/>
          <ac:cxnSpMkLst>
            <pc:docMk/>
            <pc:sldMk cId="523606926" sldId="388"/>
            <ac:cxnSpMk id="70" creationId="{DC415164-EB66-68B0-03CE-6221CA383D47}"/>
          </ac:cxnSpMkLst>
        </pc:cxnChg>
        <pc:cxnChg chg="add mod">
          <ac:chgData name="bryant 2" userId="00d7121efc3e0ee5" providerId="LiveId" clId="{B4A3B968-0B13-484B-B96C-B7B473B21172}" dt="2025-03-18T01:22:39.756" v="757" actId="14100"/>
          <ac:cxnSpMkLst>
            <pc:docMk/>
            <pc:sldMk cId="523606926" sldId="388"/>
            <ac:cxnSpMk id="83" creationId="{F1C80DCC-89BA-DACF-6BCB-64D4081AD59C}"/>
          </ac:cxnSpMkLst>
        </pc:cxnChg>
        <pc:cxnChg chg="add mod">
          <ac:chgData name="bryant 2" userId="00d7121efc3e0ee5" providerId="LiveId" clId="{B4A3B968-0B13-484B-B96C-B7B473B21172}" dt="2025-03-18T01:27:17.732" v="930" actId="1076"/>
          <ac:cxnSpMkLst>
            <pc:docMk/>
            <pc:sldMk cId="523606926" sldId="388"/>
            <ac:cxnSpMk id="86" creationId="{6C212C5A-CF11-2B0D-D4DC-27DD214A34A2}"/>
          </ac:cxnSpMkLst>
        </pc:cxnChg>
        <pc:cxnChg chg="add mod">
          <ac:chgData name="bryant 2" userId="00d7121efc3e0ee5" providerId="LiveId" clId="{B4A3B968-0B13-484B-B96C-B7B473B21172}" dt="2025-03-18T01:25:34.746" v="922" actId="1035"/>
          <ac:cxnSpMkLst>
            <pc:docMk/>
            <pc:sldMk cId="523606926" sldId="388"/>
            <ac:cxnSpMk id="89" creationId="{3177E8E8-BCE8-700E-43E0-C69563BB8083}"/>
          </ac:cxnSpMkLst>
        </pc:cxnChg>
        <pc:cxnChg chg="mod">
          <ac:chgData name="bryant 2" userId="00d7121efc3e0ee5" providerId="LiveId" clId="{B4A3B968-0B13-484B-B96C-B7B473B21172}" dt="2025-03-18T01:25:18.054" v="908" actId="1037"/>
          <ac:cxnSpMkLst>
            <pc:docMk/>
            <pc:sldMk cId="523606926" sldId="388"/>
            <ac:cxnSpMk id="94" creationId="{3785E377-1DF9-AFA7-359E-22F7DBD756A6}"/>
          </ac:cxnSpMkLst>
        </pc:cxnChg>
        <pc:cxnChg chg="add mod">
          <ac:chgData name="bryant 2" userId="00d7121efc3e0ee5" providerId="LiveId" clId="{B4A3B968-0B13-484B-B96C-B7B473B21172}" dt="2025-03-18T01:24:32.452" v="891" actId="208"/>
          <ac:cxnSpMkLst>
            <pc:docMk/>
            <pc:sldMk cId="523606926" sldId="388"/>
            <ac:cxnSpMk id="97" creationId="{54899A2F-3AB8-5318-A81D-AD799134EDDF}"/>
          </ac:cxnSpMkLst>
        </pc:cxnChg>
        <pc:cxnChg chg="add mod">
          <ac:chgData name="bryant 2" userId="00d7121efc3e0ee5" providerId="LiveId" clId="{B4A3B968-0B13-484B-B96C-B7B473B21172}" dt="2025-03-18T01:24:32.452" v="891" actId="208"/>
          <ac:cxnSpMkLst>
            <pc:docMk/>
            <pc:sldMk cId="523606926" sldId="388"/>
            <ac:cxnSpMk id="99" creationId="{7263008C-5C6E-9723-99A1-986E055E7566}"/>
          </ac:cxnSpMkLst>
        </pc:cxnChg>
        <pc:cxnChg chg="add mod">
          <ac:chgData name="bryant 2" userId="00d7121efc3e0ee5" providerId="LiveId" clId="{B4A3B968-0B13-484B-B96C-B7B473B21172}" dt="2025-03-18T01:27:17.732" v="930" actId="1076"/>
          <ac:cxnSpMkLst>
            <pc:docMk/>
            <pc:sldMk cId="523606926" sldId="388"/>
            <ac:cxnSpMk id="106" creationId="{52C9784C-3FD3-0169-7E71-D9D549607A1A}"/>
          </ac:cxnSpMkLst>
        </pc:cxnChg>
        <pc:cxnChg chg="add mod">
          <ac:chgData name="bryant 2" userId="00d7121efc3e0ee5" providerId="LiveId" clId="{B4A3B968-0B13-484B-B96C-B7B473B21172}" dt="2025-03-18T01:25:34.746" v="922" actId="1035"/>
          <ac:cxnSpMkLst>
            <pc:docMk/>
            <pc:sldMk cId="523606926" sldId="388"/>
            <ac:cxnSpMk id="109" creationId="{DF34A571-0749-345B-99A0-BC3F46BC9BA1}"/>
          </ac:cxnSpMkLst>
        </pc:cxnChg>
        <pc:cxnChg chg="add mod">
          <ac:chgData name="bryant 2" userId="00d7121efc3e0ee5" providerId="LiveId" clId="{B4A3B968-0B13-484B-B96C-B7B473B21172}" dt="2025-03-18T01:25:42.226" v="924" actId="14100"/>
          <ac:cxnSpMkLst>
            <pc:docMk/>
            <pc:sldMk cId="523606926" sldId="388"/>
            <ac:cxnSpMk id="112" creationId="{86E8E79E-F35F-9E27-F3DF-2A62AE5C3FBA}"/>
          </ac:cxnSpMkLst>
        </pc:cxnChg>
        <pc:cxnChg chg="add mod">
          <ac:chgData name="bryant 2" userId="00d7121efc3e0ee5" providerId="LiveId" clId="{B4A3B968-0B13-484B-B96C-B7B473B21172}" dt="2025-03-18T01:27:44.406" v="942" actId="1076"/>
          <ac:cxnSpMkLst>
            <pc:docMk/>
            <pc:sldMk cId="523606926" sldId="388"/>
            <ac:cxnSpMk id="133" creationId="{1493B043-A86D-1AD7-0FA2-9941B269D18C}"/>
          </ac:cxnSpMkLst>
        </pc:cxnChg>
      </pc:sldChg>
      <pc:sldChg chg="addSp delSp modSp new mod setBg">
        <pc:chgData name="bryant 2" userId="00d7121efc3e0ee5" providerId="LiveId" clId="{B4A3B968-0B13-484B-B96C-B7B473B21172}" dt="2025-04-01T21:05:48.119" v="5311" actId="478"/>
        <pc:sldMkLst>
          <pc:docMk/>
          <pc:sldMk cId="3937753962" sldId="389"/>
        </pc:sldMkLst>
        <pc:spChg chg="add mod">
          <ac:chgData name="bryant 2" userId="00d7121efc3e0ee5" providerId="LiveId" clId="{B4A3B968-0B13-484B-B96C-B7B473B21172}" dt="2025-03-18T03:48:25.563" v="2638" actId="1076"/>
          <ac:spMkLst>
            <pc:docMk/>
            <pc:sldMk cId="3937753962" sldId="389"/>
            <ac:spMk id="13" creationId="{6B57EA46-BF29-A8B2-2D3A-CC3B60E05C70}"/>
          </ac:spMkLst>
        </pc:spChg>
        <pc:spChg chg="add mod">
          <ac:chgData name="bryant 2" userId="00d7121efc3e0ee5" providerId="LiveId" clId="{B4A3B968-0B13-484B-B96C-B7B473B21172}" dt="2025-03-18T03:57:03.691" v="2785" actId="1076"/>
          <ac:spMkLst>
            <pc:docMk/>
            <pc:sldMk cId="3937753962" sldId="389"/>
            <ac:spMk id="25" creationId="{D8E75372-C121-ED0F-E3E9-C2BAB1693676}"/>
          </ac:spMkLst>
        </pc:spChg>
        <pc:spChg chg="add mod">
          <ac:chgData name="bryant 2" userId="00d7121efc3e0ee5" providerId="LiveId" clId="{B4A3B968-0B13-484B-B96C-B7B473B21172}" dt="2025-03-18T03:56:53.633" v="2783" actId="1076"/>
          <ac:spMkLst>
            <pc:docMk/>
            <pc:sldMk cId="3937753962" sldId="389"/>
            <ac:spMk id="26" creationId="{37054F98-0841-8B0A-9916-1AC5C7A79B86}"/>
          </ac:spMkLst>
        </pc:spChg>
        <pc:spChg chg="add mod ord">
          <ac:chgData name="bryant 2" userId="00d7121efc3e0ee5" providerId="LiveId" clId="{B4A3B968-0B13-484B-B96C-B7B473B21172}" dt="2025-03-18T04:36:50.689" v="2826" actId="166"/>
          <ac:spMkLst>
            <pc:docMk/>
            <pc:sldMk cId="3937753962" sldId="389"/>
            <ac:spMk id="30" creationId="{346EDCC9-9ADB-E8E5-6A0F-415DDB6B30D2}"/>
          </ac:spMkLst>
        </pc:spChg>
        <pc:picChg chg="add mod">
          <ac:chgData name="bryant 2" userId="00d7121efc3e0ee5" providerId="LiveId" clId="{B4A3B968-0B13-484B-B96C-B7B473B21172}" dt="2025-03-18T03:57:55.953" v="2790" actId="1076"/>
          <ac:picMkLst>
            <pc:docMk/>
            <pc:sldMk cId="3937753962" sldId="389"/>
            <ac:picMk id="37" creationId="{4C582AA8-D6FE-E108-6D3A-3AD4995D59C0}"/>
          </ac:picMkLst>
        </pc:picChg>
        <pc:picChg chg="add mod ord">
          <ac:chgData name="bryant 2" userId="00d7121efc3e0ee5" providerId="LiveId" clId="{B4A3B968-0B13-484B-B96C-B7B473B21172}" dt="2025-03-18T04:37:37.657" v="2836" actId="1076"/>
          <ac:picMkLst>
            <pc:docMk/>
            <pc:sldMk cId="3937753962" sldId="389"/>
            <ac:picMk id="44" creationId="{718B13DD-BE4B-ED7C-EBF9-12AF83F0D709}"/>
          </ac:picMkLst>
        </pc:picChg>
        <pc:cxnChg chg="add mod ord">
          <ac:chgData name="bryant 2" userId="00d7121efc3e0ee5" providerId="LiveId" clId="{B4A3B968-0B13-484B-B96C-B7B473B21172}" dt="2025-03-18T04:35:36.446" v="2813" actId="166"/>
          <ac:cxnSpMkLst>
            <pc:docMk/>
            <pc:sldMk cId="3937753962" sldId="389"/>
            <ac:cxnSpMk id="17" creationId="{8BA564E3-0E01-FA26-33CC-FDC2BB8D5BB8}"/>
          </ac:cxnSpMkLst>
        </pc:cxnChg>
        <pc:cxnChg chg="add mod ord">
          <ac:chgData name="bryant 2" userId="00d7121efc3e0ee5" providerId="LiveId" clId="{B4A3B968-0B13-484B-B96C-B7B473B21172}" dt="2025-03-18T04:35:52.036" v="2815" actId="166"/>
          <ac:cxnSpMkLst>
            <pc:docMk/>
            <pc:sldMk cId="3937753962" sldId="389"/>
            <ac:cxnSpMk id="19" creationId="{441BC252-1303-B5EB-57AC-0F53A1810A7C}"/>
          </ac:cxnSpMkLst>
        </pc:cxnChg>
        <pc:cxnChg chg="add mod">
          <ac:chgData name="bryant 2" userId="00d7121efc3e0ee5" providerId="LiveId" clId="{B4A3B968-0B13-484B-B96C-B7B473B21172}" dt="2025-03-18T03:57:17.261" v="2788" actId="13822"/>
          <ac:cxnSpMkLst>
            <pc:docMk/>
            <pc:sldMk cId="3937753962" sldId="389"/>
            <ac:cxnSpMk id="34" creationId="{CA3FC92B-79D6-D588-5AEE-5D38898CB3A1}"/>
          </ac:cxnSpMkLst>
        </pc:cxnChg>
      </pc:sldChg>
      <pc:sldChg chg="addSp delSp modSp new mod ord setBg setClrOvrMap">
        <pc:chgData name="bryant 2" userId="00d7121efc3e0ee5" providerId="LiveId" clId="{B4A3B968-0B13-484B-B96C-B7B473B21172}" dt="2025-04-04T18:58:09.760" v="6845" actId="20577"/>
        <pc:sldMkLst>
          <pc:docMk/>
          <pc:sldMk cId="1345047221" sldId="390"/>
        </pc:sldMkLst>
        <pc:spChg chg="add mod ord">
          <ac:chgData name="bryant 2" userId="00d7121efc3e0ee5" providerId="LiveId" clId="{B4A3B968-0B13-484B-B96C-B7B473B21172}" dt="2025-04-04T18:58:09.760" v="6845" actId="20577"/>
          <ac:spMkLst>
            <pc:docMk/>
            <pc:sldMk cId="1345047221" sldId="390"/>
            <ac:spMk id="7" creationId="{252AF23B-39A8-9FA2-03F2-44E4F78D464D}"/>
          </ac:spMkLst>
        </pc:spChg>
        <pc:spChg chg="add">
          <ac:chgData name="bryant 2" userId="00d7121efc3e0ee5" providerId="LiveId" clId="{B4A3B968-0B13-484B-B96C-B7B473B21172}" dt="2025-04-04T16:17:45.486" v="6190" actId="26606"/>
          <ac:spMkLst>
            <pc:docMk/>
            <pc:sldMk cId="1345047221" sldId="390"/>
            <ac:spMk id="35" creationId="{71B2258F-86CA-4D4D-8270-BC05FCDEBFB3}"/>
          </ac:spMkLst>
        </pc:spChg>
        <pc:picChg chg="mod modCrop">
          <ac:chgData name="bryant 2" userId="00d7121efc3e0ee5" providerId="LiveId" clId="{B4A3B968-0B13-484B-B96C-B7B473B21172}" dt="2025-04-04T16:20:06.860" v="6215" actId="1035"/>
          <ac:picMkLst>
            <pc:docMk/>
            <pc:sldMk cId="1345047221" sldId="390"/>
            <ac:picMk id="5" creationId="{39EA0E73-4C0C-1A1C-ED96-2E36E06694FC}"/>
          </ac:picMkLst>
        </pc:picChg>
        <pc:picChg chg="add mod">
          <ac:chgData name="bryant 2" userId="00d7121efc3e0ee5" providerId="LiveId" clId="{B4A3B968-0B13-484B-B96C-B7B473B21172}" dt="2025-04-04T16:17:45.486" v="6190" actId="26606"/>
          <ac:picMkLst>
            <pc:docMk/>
            <pc:sldMk cId="1345047221" sldId="390"/>
            <ac:picMk id="10" creationId="{55393988-1260-B9CC-187D-24CA3AD78059}"/>
          </ac:picMkLst>
        </pc:picChg>
      </pc:sldChg>
      <pc:sldChg chg="addSp delSp modSp mod">
        <pc:chgData name="bryant 2" userId="00d7121efc3e0ee5" providerId="LiveId" clId="{B4A3B968-0B13-484B-B96C-B7B473B21172}" dt="2025-04-02T15:39:17.106" v="5316" actId="478"/>
        <pc:sldMkLst>
          <pc:docMk/>
          <pc:sldMk cId="3835469726" sldId="391"/>
        </pc:sldMkLst>
        <pc:spChg chg="add mod ord">
          <ac:chgData name="bryant 2" userId="00d7121efc3e0ee5" providerId="LiveId" clId="{B4A3B968-0B13-484B-B96C-B7B473B21172}" dt="2025-04-02T15:39:14.731" v="5315" actId="167"/>
          <ac:spMkLst>
            <pc:docMk/>
            <pc:sldMk cId="3835469726" sldId="391"/>
            <ac:spMk id="7" creationId="{F8133C68-66CB-07FE-BC6C-241FF69B39AB}"/>
          </ac:spMkLst>
        </pc:spChg>
      </pc:sldChg>
      <pc:sldChg chg="addSp modSp add del mod">
        <pc:chgData name="bryant 2" userId="00d7121efc3e0ee5" providerId="LiveId" clId="{B4A3B968-0B13-484B-B96C-B7B473B21172}" dt="2025-03-30T02:57:09.394" v="4412" actId="47"/>
        <pc:sldMkLst>
          <pc:docMk/>
          <pc:sldMk cId="230933745" sldId="392"/>
        </pc:sldMkLst>
      </pc:sldChg>
      <pc:sldChg chg="addSp delSp modSp add mod">
        <pc:chgData name="bryant 2" userId="00d7121efc3e0ee5" providerId="LiveId" clId="{B4A3B968-0B13-484B-B96C-B7B473B21172}" dt="2025-03-30T03:38:28.824" v="4714" actId="478"/>
        <pc:sldMkLst>
          <pc:docMk/>
          <pc:sldMk cId="1227703388" sldId="392"/>
        </pc:sldMkLst>
        <pc:spChg chg="add mod">
          <ac:chgData name="bryant 2" userId="00d7121efc3e0ee5" providerId="LiveId" clId="{B4A3B968-0B13-484B-B96C-B7B473B21172}" dt="2025-03-30T03:38:26.340" v="4713"/>
          <ac:spMkLst>
            <pc:docMk/>
            <pc:sldMk cId="1227703388" sldId="392"/>
            <ac:spMk id="16" creationId="{1B37C26C-E642-E438-251C-1A42FA0B12DB}"/>
          </ac:spMkLst>
        </pc:spChg>
      </pc:sldChg>
      <pc:sldChg chg="addSp delSp modSp add mod">
        <pc:chgData name="bryant 2" userId="00d7121efc3e0ee5" providerId="LiveId" clId="{B4A3B968-0B13-484B-B96C-B7B473B21172}" dt="2025-03-30T03:38:36.479" v="4717" actId="478"/>
        <pc:sldMkLst>
          <pc:docMk/>
          <pc:sldMk cId="3892738005" sldId="393"/>
        </pc:sldMkLst>
        <pc:spChg chg="add mod">
          <ac:chgData name="bryant 2" userId="00d7121efc3e0ee5" providerId="LiveId" clId="{B4A3B968-0B13-484B-B96C-B7B473B21172}" dt="2025-03-30T03:38:34.496" v="4716"/>
          <ac:spMkLst>
            <pc:docMk/>
            <pc:sldMk cId="3892738005" sldId="393"/>
            <ac:spMk id="16" creationId="{2720BCFD-85C3-7704-952A-9CA6E0F15473}"/>
          </ac:spMkLst>
        </pc:spChg>
      </pc:sldChg>
      <pc:sldChg chg="addSp delSp modSp add mod">
        <pc:chgData name="bryant 2" userId="00d7121efc3e0ee5" providerId="LiveId" clId="{B4A3B968-0B13-484B-B96C-B7B473B21172}" dt="2025-03-30T03:38:17.407" v="4711" actId="478"/>
        <pc:sldMkLst>
          <pc:docMk/>
          <pc:sldMk cId="4252687080" sldId="394"/>
        </pc:sldMkLst>
        <pc:spChg chg="add mod">
          <ac:chgData name="bryant 2" userId="00d7121efc3e0ee5" providerId="LiveId" clId="{B4A3B968-0B13-484B-B96C-B7B473B21172}" dt="2025-03-30T03:38:14.119" v="4710"/>
          <ac:spMkLst>
            <pc:docMk/>
            <pc:sldMk cId="4252687080" sldId="394"/>
            <ac:spMk id="16" creationId="{A281EC45-1590-BC03-E2E4-7E940E2FB0B2}"/>
          </ac:spMkLst>
        </pc:spChg>
      </pc:sldChg>
      <pc:sldChg chg="addSp delSp modSp add mod">
        <pc:chgData name="bryant 2" userId="00d7121efc3e0ee5" providerId="LiveId" clId="{B4A3B968-0B13-484B-B96C-B7B473B21172}" dt="2025-03-30T03:37:57.115" v="4708" actId="478"/>
        <pc:sldMkLst>
          <pc:docMk/>
          <pc:sldMk cId="2006178595" sldId="395"/>
        </pc:sldMkLst>
        <pc:spChg chg="add mod">
          <ac:chgData name="bryant 2" userId="00d7121efc3e0ee5" providerId="LiveId" clId="{B4A3B968-0B13-484B-B96C-B7B473B21172}" dt="2025-03-30T03:37:54.515" v="4707"/>
          <ac:spMkLst>
            <pc:docMk/>
            <pc:sldMk cId="2006178595" sldId="395"/>
            <ac:spMk id="16" creationId="{3E00D627-B04F-2EB3-712C-18A7B1C8E66E}"/>
          </ac:spMkLst>
        </pc:spChg>
      </pc:sldChg>
      <pc:sldChg chg="addSp delSp modSp add mod">
        <pc:chgData name="bryant 2" userId="00d7121efc3e0ee5" providerId="LiveId" clId="{B4A3B968-0B13-484B-B96C-B7B473B21172}" dt="2025-03-30T03:37:48.049" v="4705" actId="478"/>
        <pc:sldMkLst>
          <pc:docMk/>
          <pc:sldMk cId="3641776292" sldId="396"/>
        </pc:sldMkLst>
        <pc:spChg chg="add mod">
          <ac:chgData name="bryant 2" userId="00d7121efc3e0ee5" providerId="LiveId" clId="{B4A3B968-0B13-484B-B96C-B7B473B21172}" dt="2025-03-30T03:37:45.566" v="4704"/>
          <ac:spMkLst>
            <pc:docMk/>
            <pc:sldMk cId="3641776292" sldId="396"/>
            <ac:spMk id="16" creationId="{8E826DD4-30BB-C863-B64B-80DEAFDBC292}"/>
          </ac:spMkLst>
        </pc:spChg>
      </pc:sldChg>
      <pc:sldChg chg="addSp delSp modSp add mod">
        <pc:chgData name="bryant 2" userId="00d7121efc3e0ee5" providerId="LiveId" clId="{B4A3B968-0B13-484B-B96C-B7B473B21172}" dt="2025-03-30T03:37:39.693" v="4702" actId="478"/>
        <pc:sldMkLst>
          <pc:docMk/>
          <pc:sldMk cId="3480483825" sldId="397"/>
        </pc:sldMkLst>
        <pc:spChg chg="add mod">
          <ac:chgData name="bryant 2" userId="00d7121efc3e0ee5" providerId="LiveId" clId="{B4A3B968-0B13-484B-B96C-B7B473B21172}" dt="2025-03-30T03:37:34.444" v="4701"/>
          <ac:spMkLst>
            <pc:docMk/>
            <pc:sldMk cId="3480483825" sldId="397"/>
            <ac:spMk id="16" creationId="{9032C391-E68C-4643-FA4C-1916E28B46C3}"/>
          </ac:spMkLst>
        </pc:spChg>
      </pc:sldChg>
      <pc:sldChg chg="addSp delSp modSp add mod">
        <pc:chgData name="bryant 2" userId="00d7121efc3e0ee5" providerId="LiveId" clId="{B4A3B968-0B13-484B-B96C-B7B473B21172}" dt="2025-03-30T03:37:27.940" v="4699" actId="478"/>
        <pc:sldMkLst>
          <pc:docMk/>
          <pc:sldMk cId="2429837435" sldId="398"/>
        </pc:sldMkLst>
        <pc:spChg chg="add mod">
          <ac:chgData name="bryant 2" userId="00d7121efc3e0ee5" providerId="LiveId" clId="{B4A3B968-0B13-484B-B96C-B7B473B21172}" dt="2025-03-30T03:37:23.275" v="4698"/>
          <ac:spMkLst>
            <pc:docMk/>
            <pc:sldMk cId="2429837435" sldId="398"/>
            <ac:spMk id="16" creationId="{7890A1EC-9561-D603-8FA0-8A9D950F031B}"/>
          </ac:spMkLst>
        </pc:spChg>
      </pc:sldChg>
      <pc:sldChg chg="addSp delSp modSp add mod">
        <pc:chgData name="bryant 2" userId="00d7121efc3e0ee5" providerId="LiveId" clId="{B4A3B968-0B13-484B-B96C-B7B473B21172}" dt="2025-03-30T03:37:13.267" v="4696" actId="478"/>
        <pc:sldMkLst>
          <pc:docMk/>
          <pc:sldMk cId="4065534682" sldId="399"/>
        </pc:sldMkLst>
        <pc:spChg chg="add mod">
          <ac:chgData name="bryant 2" userId="00d7121efc3e0ee5" providerId="LiveId" clId="{B4A3B968-0B13-484B-B96C-B7B473B21172}" dt="2025-03-30T03:37:03.598" v="4695"/>
          <ac:spMkLst>
            <pc:docMk/>
            <pc:sldMk cId="4065534682" sldId="399"/>
            <ac:spMk id="16" creationId="{C2563C2A-93A5-2D26-FF6A-74EB596AAF72}"/>
          </ac:spMkLst>
        </pc:spChg>
      </pc:sldChg>
      <pc:sldChg chg="modSp add mod">
        <pc:chgData name="bryant 2" userId="00d7121efc3e0ee5" providerId="LiveId" clId="{B4A3B968-0B13-484B-B96C-B7B473B21172}" dt="2025-03-30T03:36:33.307" v="4693" actId="20577"/>
        <pc:sldMkLst>
          <pc:docMk/>
          <pc:sldMk cId="664037446" sldId="400"/>
        </pc:sldMkLst>
        <pc:spChg chg="mod">
          <ac:chgData name="bryant 2" userId="00d7121efc3e0ee5" providerId="LiveId" clId="{B4A3B968-0B13-484B-B96C-B7B473B21172}" dt="2025-03-30T03:36:33.307" v="4693" actId="20577"/>
          <ac:spMkLst>
            <pc:docMk/>
            <pc:sldMk cId="664037446" sldId="400"/>
            <ac:spMk id="3" creationId="{CD3050E6-874C-51AE-7E36-384623DDB2EE}"/>
          </ac:spMkLst>
        </pc:spChg>
      </pc:sldChg>
      <pc:sldChg chg="delSp modSp add mod setBg delDesignElem">
        <pc:chgData name="bryant 2" userId="00d7121efc3e0ee5" providerId="LiveId" clId="{B4A3B968-0B13-484B-B96C-B7B473B21172}" dt="2025-04-04T17:25:44.506" v="6764" actId="20577"/>
        <pc:sldMkLst>
          <pc:docMk/>
          <pc:sldMk cId="721185121" sldId="401"/>
        </pc:sldMkLst>
        <pc:spChg chg="mod">
          <ac:chgData name="bryant 2" userId="00d7121efc3e0ee5" providerId="LiveId" clId="{B4A3B968-0B13-484B-B96C-B7B473B21172}" dt="2025-04-04T17:25:44.506" v="6764" actId="20577"/>
          <ac:spMkLst>
            <pc:docMk/>
            <pc:sldMk cId="721185121" sldId="401"/>
            <ac:spMk id="33" creationId="{ED14F191-6BFA-1DE3-64F8-FC3138F48152}"/>
          </ac:spMkLst>
        </pc:spChg>
      </pc:sldChg>
      <pc:sldChg chg="modSp new mod">
        <pc:chgData name="bryant 2" userId="00d7121efc3e0ee5" providerId="LiveId" clId="{B4A3B968-0B13-484B-B96C-B7B473B21172}" dt="2025-04-04T14:50:00.972" v="5896" actId="20577"/>
        <pc:sldMkLst>
          <pc:docMk/>
          <pc:sldMk cId="3890062022" sldId="402"/>
        </pc:sldMkLst>
      </pc:sldChg>
      <pc:sldChg chg="modSp new mod">
        <pc:chgData name="bryant 2" userId="00d7121efc3e0ee5" providerId="LiveId" clId="{B4A3B968-0B13-484B-B96C-B7B473B21172}" dt="2025-04-04T16:28:51.889" v="6445" actId="20577"/>
        <pc:sldMkLst>
          <pc:docMk/>
          <pc:sldMk cId="831539986" sldId="403"/>
        </pc:sldMkLst>
      </pc:sldChg>
      <pc:sldChg chg="delSp new del mod">
        <pc:chgData name="bryant 2" userId="00d7121efc3e0ee5" providerId="LiveId" clId="{B4A3B968-0B13-484B-B96C-B7B473B21172}" dt="2025-04-04T16:30:57.820" v="6450" actId="47"/>
        <pc:sldMkLst>
          <pc:docMk/>
          <pc:sldMk cId="3843492009" sldId="404"/>
        </pc:sldMkLst>
      </pc:sldChg>
      <pc:sldChg chg="modSp add">
        <pc:chgData name="bryant 2" userId="00d7121efc3e0ee5" providerId="LiveId" clId="{B4A3B968-0B13-484B-B96C-B7B473B21172}" dt="2025-04-04T16:31:28.524" v="6456" actId="404"/>
        <pc:sldMkLst>
          <pc:docMk/>
          <pc:sldMk cId="2176044566" sldId="405"/>
        </pc:sldMkLst>
        <pc:spChg chg="mod">
          <ac:chgData name="bryant 2" userId="00d7121efc3e0ee5" providerId="LiveId" clId="{B4A3B968-0B13-484B-B96C-B7B473B21172}" dt="2025-04-04T16:31:28.524" v="6456" actId="404"/>
          <ac:spMkLst>
            <pc:docMk/>
            <pc:sldMk cId="2176044566" sldId="405"/>
            <ac:spMk id="3" creationId="{69231126-9090-AF83-FB0F-3C89E7D44BEB}"/>
          </ac:spMkLst>
        </pc:spChg>
      </pc:sldChg>
      <pc:sldChg chg="delSp add setBg delDesignElem">
        <pc:chgData name="bryant 2" userId="00d7121efc3e0ee5" providerId="LiveId" clId="{B4A3B968-0B13-484B-B96C-B7B473B21172}" dt="2025-04-04T16:31:07.604" v="6452"/>
        <pc:sldMkLst>
          <pc:docMk/>
          <pc:sldMk cId="3997685401" sldId="406"/>
        </pc:sldMkLst>
      </pc:sldChg>
      <pc:sldChg chg="addSp delSp modSp new mod">
        <pc:chgData name="bryant 2" userId="00d7121efc3e0ee5" providerId="LiveId" clId="{B4A3B968-0B13-484B-B96C-B7B473B21172}" dt="2025-04-04T16:32:31.764" v="6464" actId="1076"/>
        <pc:sldMkLst>
          <pc:docMk/>
          <pc:sldMk cId="2719722082" sldId="407"/>
        </pc:sldMkLst>
        <pc:picChg chg="add mod">
          <ac:chgData name="bryant 2" userId="00d7121efc3e0ee5" providerId="LiveId" clId="{B4A3B968-0B13-484B-B96C-B7B473B21172}" dt="2025-04-04T16:32:31.764" v="6464" actId="1076"/>
          <ac:picMkLst>
            <pc:docMk/>
            <pc:sldMk cId="2719722082" sldId="407"/>
            <ac:picMk id="4" creationId="{88EF3880-8F59-D8C2-74BC-60248CF79C16}"/>
          </ac:picMkLst>
        </pc:picChg>
      </pc:sldChg>
      <pc:sldChg chg="addSp delSp modSp new mod modAnim">
        <pc:chgData name="bryant 2" userId="00d7121efc3e0ee5" providerId="LiveId" clId="{B4A3B968-0B13-484B-B96C-B7B473B21172}" dt="2025-04-04T23:18:26.181" v="6853" actId="1076"/>
        <pc:sldMkLst>
          <pc:docMk/>
          <pc:sldMk cId="3862837731" sldId="408"/>
        </pc:sldMkLst>
        <pc:spChg chg="add mod">
          <ac:chgData name="bryant 2" userId="00d7121efc3e0ee5" providerId="LiveId" clId="{B4A3B968-0B13-484B-B96C-B7B473B21172}" dt="2025-04-04T23:18:26.181" v="6853" actId="1076"/>
          <ac:spMkLst>
            <pc:docMk/>
            <pc:sldMk cId="3862837731" sldId="408"/>
            <ac:spMk id="6" creationId="{90280FC5-030B-A4B7-C8B9-62937DF6159A}"/>
          </ac:spMkLst>
        </pc:spChg>
        <pc:spChg chg="add mod">
          <ac:chgData name="bryant 2" userId="00d7121efc3e0ee5" providerId="LiveId" clId="{B4A3B968-0B13-484B-B96C-B7B473B21172}" dt="2025-04-04T17:14:47.449" v="6702" actId="1076"/>
          <ac:spMkLst>
            <pc:docMk/>
            <pc:sldMk cId="3862837731" sldId="408"/>
            <ac:spMk id="7" creationId="{2A113704-F1A4-CECF-4977-7507F6FFD44C}"/>
          </ac:spMkLst>
        </pc:spChg>
        <pc:picChg chg="add mod">
          <ac:chgData name="bryant 2" userId="00d7121efc3e0ee5" providerId="LiveId" clId="{B4A3B968-0B13-484B-B96C-B7B473B21172}" dt="2025-04-04T17:15:05.840" v="6706" actId="1076"/>
          <ac:picMkLst>
            <pc:docMk/>
            <pc:sldMk cId="3862837731" sldId="408"/>
            <ac:picMk id="5" creationId="{16C9F279-84F5-FE19-3248-29C58BCE6905}"/>
          </ac:picMkLst>
        </pc:picChg>
      </pc:sldChg>
      <pc:sldChg chg="modSp new mod">
        <pc:chgData name="bryant 2" userId="00d7121efc3e0ee5" providerId="LiveId" clId="{B4A3B968-0B13-484B-B96C-B7B473B21172}" dt="2025-04-04T23:22:26.878" v="7464" actId="313"/>
        <pc:sldMkLst>
          <pc:docMk/>
          <pc:sldMk cId="3618416925" sldId="409"/>
        </pc:sldMkLst>
        <pc:spChg chg="mod">
          <ac:chgData name="bryant 2" userId="00d7121efc3e0ee5" providerId="LiveId" clId="{B4A3B968-0B13-484B-B96C-B7B473B21172}" dt="2025-04-04T23:18:46.507" v="6868" actId="20577"/>
          <ac:spMkLst>
            <pc:docMk/>
            <pc:sldMk cId="3618416925" sldId="409"/>
            <ac:spMk id="2" creationId="{9E1AECEF-2D96-89D5-A318-3B6B133DAA52}"/>
          </ac:spMkLst>
        </pc:spChg>
        <pc:spChg chg="mod">
          <ac:chgData name="bryant 2" userId="00d7121efc3e0ee5" providerId="LiveId" clId="{B4A3B968-0B13-484B-B96C-B7B473B21172}" dt="2025-04-04T23:22:26.878" v="7464" actId="313"/>
          <ac:spMkLst>
            <pc:docMk/>
            <pc:sldMk cId="3618416925" sldId="409"/>
            <ac:spMk id="3" creationId="{499A4294-BA15-12C6-1082-FC16F3EC241B}"/>
          </ac:spMkLst>
        </pc:spChg>
      </pc:sldChg>
      <pc:sldChg chg="addSp delSp modSp new mod">
        <pc:chgData name="bryant 2" userId="00d7121efc3e0ee5" providerId="LiveId" clId="{B4A3B968-0B13-484B-B96C-B7B473B21172}" dt="2025-04-07T14:01:57.365" v="7480" actId="1076"/>
        <pc:sldMkLst>
          <pc:docMk/>
          <pc:sldMk cId="860643263" sldId="410"/>
        </pc:sldMkLst>
        <pc:spChg chg="add mod">
          <ac:chgData name="bryant 2" userId="00d7121efc3e0ee5" providerId="LiveId" clId="{B4A3B968-0B13-484B-B96C-B7B473B21172}" dt="2025-04-07T14:01:57.365" v="7480" actId="1076"/>
          <ac:spMkLst>
            <pc:docMk/>
            <pc:sldMk cId="860643263" sldId="410"/>
            <ac:spMk id="4" creationId="{71567DC7-DB6F-FD8D-EA59-BFA265075DAC}"/>
          </ac:spMkLst>
        </pc:spChg>
        <pc:graphicFrameChg chg="add mod">
          <ac:chgData name="bryant 2" userId="00d7121efc3e0ee5" providerId="LiveId" clId="{B4A3B968-0B13-484B-B96C-B7B473B21172}" dt="2025-04-07T02:43:37.371" v="7479" actId="20577"/>
          <ac:graphicFrameMkLst>
            <pc:docMk/>
            <pc:sldMk cId="860643263" sldId="410"/>
            <ac:graphicFrameMk id="5" creationId="{F7D21D65-D3D5-C8E1-E6AF-976795C4423A}"/>
          </ac:graphicFrameMkLst>
        </pc:graphicFrameChg>
      </pc:sldChg>
      <pc:sldChg chg="modSp mod">
        <pc:chgData name="bryant 2" userId="00d7121efc3e0ee5" providerId="LiveId" clId="{B4A3B968-0B13-484B-B96C-B7B473B21172}" dt="2025-04-15T19:41:07.104" v="7489" actId="20577"/>
        <pc:sldMkLst>
          <pc:docMk/>
          <pc:sldMk cId="2106887825" sldId="411"/>
        </pc:sldMkLst>
        <pc:spChg chg="mod">
          <ac:chgData name="bryant 2" userId="00d7121efc3e0ee5" providerId="LiveId" clId="{B4A3B968-0B13-484B-B96C-B7B473B21172}" dt="2025-04-15T19:41:07.104" v="7489" actId="20577"/>
          <ac:spMkLst>
            <pc:docMk/>
            <pc:sldMk cId="2106887825" sldId="411"/>
            <ac:spMk id="2" creationId="{3C619B7C-F518-1B3B-08FB-1A2CB8B2AF72}"/>
          </ac:spMkLst>
        </pc:spChg>
      </pc:sldChg>
    </pc:docChg>
  </pc:docChgLst>
  <pc:docChgLst>
    <pc:chgData name="Guest User" providerId="Windows Live" clId="Web-{D97A5598-E329-4B21-8615-C619A7581913}"/>
    <pc:docChg chg="delSld modSld">
      <pc:chgData name="Guest User" userId="" providerId="Windows Live" clId="Web-{D97A5598-E329-4B21-8615-C619A7581913}" dt="2025-03-22T16:23:07.926" v="81"/>
      <pc:docMkLst>
        <pc:docMk/>
      </pc:docMkLst>
      <pc:sldChg chg="modSp">
        <pc:chgData name="Guest User" userId="" providerId="Windows Live" clId="Web-{D97A5598-E329-4B21-8615-C619A7581913}" dt="2025-03-22T16:22:57.097" v="80" actId="20577"/>
        <pc:sldMkLst>
          <pc:docMk/>
          <pc:sldMk cId="3835469726" sldId="391"/>
        </pc:sldMkLst>
      </pc:sldChg>
      <pc:sldChg chg="modSp del">
        <pc:chgData name="Guest User" userId="" providerId="Windows Live" clId="Web-{D97A5598-E329-4B21-8615-C619A7581913}" dt="2025-03-22T16:23:07.926" v="81"/>
        <pc:sldMkLst>
          <pc:docMk/>
          <pc:sldMk cId="1457634168" sldId="392"/>
        </pc:sldMkLst>
      </pc:sldChg>
    </pc:docChg>
  </pc:docChgLst>
  <pc:docChgLst>
    <pc:chgData name="bryant 2" userId="00d7121efc3e0ee5" providerId="LiveId" clId="{BE5D1C79-5B70-124D-B4B8-DBAAE61659E2}"/>
    <pc:docChg chg="modSld">
      <pc:chgData name="bryant 2" userId="00d7121efc3e0ee5" providerId="LiveId" clId="{BE5D1C79-5B70-124D-B4B8-DBAAE61659E2}" dt="2025-03-20T01:22:37.836" v="2" actId="255"/>
      <pc:docMkLst>
        <pc:docMk/>
      </pc:docMkLst>
      <pc:sldChg chg="modSp">
        <pc:chgData name="bryant 2" userId="00d7121efc3e0ee5" providerId="LiveId" clId="{BE5D1C79-5B70-124D-B4B8-DBAAE61659E2}" dt="2025-03-20T01:22:37.836" v="2" actId="255"/>
        <pc:sldMkLst>
          <pc:docMk/>
          <pc:sldMk cId="1901815822" sldId="376"/>
        </pc:sldMkLst>
        <pc:spChg chg="mod">
          <ac:chgData name="bryant 2" userId="00d7121efc3e0ee5" providerId="LiveId" clId="{BE5D1C79-5B70-124D-B4B8-DBAAE61659E2}" dt="2025-03-20T01:22:37.836" v="2" actId="255"/>
          <ac:spMkLst>
            <pc:docMk/>
            <pc:sldMk cId="1901815822" sldId="376"/>
            <ac:spMk id="37" creationId="{B864F917-635B-CDE6-4FEB-98AD4459716C}"/>
          </ac:spMkLst>
        </pc:spChg>
      </pc:sldChg>
    </pc:docChg>
  </pc:docChgLst>
  <pc:docChgLst>
    <pc:chgData clId="Web-{D97A5598-E329-4B21-8615-C619A7581913}"/>
    <pc:docChg chg="modSld">
      <pc:chgData name="" userId="" providerId="" clId="Web-{D97A5598-E329-4B21-8615-C619A7581913}" dt="2025-03-22T16:19:51.202" v="2" actId="20577"/>
      <pc:docMkLst>
        <pc:docMk/>
      </pc:docMkLst>
      <pc:sldChg chg="modSp">
        <pc:chgData name="" userId="" providerId="" clId="Web-{D97A5598-E329-4B21-8615-C619A7581913}" dt="2025-03-22T16:19:51.202" v="2" actId="20577"/>
        <pc:sldMkLst>
          <pc:docMk/>
          <pc:sldMk cId="3835469726" sldId="391"/>
        </pc:sldMkLst>
      </pc:sldChg>
    </pc:docChg>
  </pc:docChgLst>
  <pc:docChgLst>
    <pc:chgData name="Guest User" providerId="Windows Live" clId="Web-{E2D9ABC7-8B5D-4D93-BCB0-06BEB9988D70}"/>
    <pc:docChg chg="addSld delSld modSld">
      <pc:chgData name="Guest User" userId="" providerId="Windows Live" clId="Web-{E2D9ABC7-8B5D-4D93-BCB0-06BEB9988D70}" dt="2025-03-22T15:49:59.184" v="689" actId="14100"/>
      <pc:docMkLst>
        <pc:docMk/>
      </pc:docMkLst>
      <pc:sldChg chg="del">
        <pc:chgData name="Guest User" userId="" providerId="Windows Live" clId="Web-{E2D9ABC7-8B5D-4D93-BCB0-06BEB9988D70}" dt="2025-03-22T15:19:56.942" v="530"/>
        <pc:sldMkLst>
          <pc:docMk/>
          <pc:sldMk cId="2497083198" sldId="350"/>
        </pc:sldMkLst>
      </pc:sldChg>
      <pc:sldChg chg="addSp delSp modSp new">
        <pc:chgData name="Guest User" userId="" providerId="Windows Live" clId="Web-{E2D9ABC7-8B5D-4D93-BCB0-06BEB9988D70}" dt="2025-03-22T15:49:59.184" v="689" actId="14100"/>
        <pc:sldMkLst>
          <pc:docMk/>
          <pc:sldMk cId="3835469726" sldId="391"/>
        </pc:sldMkLst>
        <pc:spChg chg="mod">
          <ac:chgData name="Guest User" userId="" providerId="Windows Live" clId="Web-{E2D9ABC7-8B5D-4D93-BCB0-06BEB9988D70}" dt="2025-03-22T15:48:21.479" v="659" actId="1076"/>
          <ac:spMkLst>
            <pc:docMk/>
            <pc:sldMk cId="3835469726" sldId="391"/>
            <ac:spMk id="2" creationId="{0C4FCBC2-B37D-1EC8-1E50-6086E73DDA00}"/>
          </ac:spMkLst>
        </pc:spChg>
      </pc:sldChg>
      <pc:sldChg chg="addSp delSp modSp add replId">
        <pc:chgData name="Guest User" userId="" providerId="Windows Live" clId="Web-{E2D9ABC7-8B5D-4D93-BCB0-06BEB9988D70}" dt="2025-03-22T15:44:31.740" v="614" actId="20577"/>
        <pc:sldMkLst>
          <pc:docMk/>
          <pc:sldMk cId="1457634168" sldId="392"/>
        </pc:sldMkLst>
      </pc:sldChg>
    </pc:docChg>
  </pc:docChgLst>
  <pc:docChgLst>
    <pc:chgData name="bryant 2" userId="00d7121efc3e0ee5" providerId="LiveId" clId="{5E0494CE-CBC7-EA4C-B692-45BD2C6A8B91}"/>
    <pc:docChg chg="modSld">
      <pc:chgData name="bryant 2" userId="00d7121efc3e0ee5" providerId="LiveId" clId="{5E0494CE-CBC7-EA4C-B692-45BD2C6A8B91}" dt="2025-04-04T16:18:03.562" v="1" actId="931"/>
      <pc:docMkLst>
        <pc:docMk/>
      </pc:docMkLst>
      <pc:sldChg chg="addSp delSp modSp">
        <pc:chgData name="bryant 2" userId="00d7121efc3e0ee5" providerId="LiveId" clId="{5E0494CE-CBC7-EA4C-B692-45BD2C6A8B91}" dt="2025-04-04T16:18:03.562" v="1" actId="931"/>
        <pc:sldMkLst>
          <pc:docMk/>
          <pc:sldMk cId="1345047221" sldId="390"/>
        </pc:sldMkLst>
        <pc:picChg chg="add">
          <ac:chgData name="bryant 2" userId="00d7121efc3e0ee5" providerId="LiveId" clId="{5E0494CE-CBC7-EA4C-B692-45BD2C6A8B91}" dt="2025-04-04T16:18:03.562" v="1" actId="931"/>
          <ac:picMkLst>
            <pc:docMk/>
            <pc:sldMk cId="1345047221" sldId="390"/>
            <ac:picMk id="5" creationId="{39EA0E73-4C0C-1A1C-ED96-2E36E06694FC}"/>
          </ac:picMkLst>
        </pc:pic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2A5315-9234-484F-BB86-C7FC51A9FF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50C9BF-FBFD-462A-9ED9-A762BE1F6027}">
      <dgm:prSet phldrT="[Text]"/>
      <dgm:spPr>
        <a:solidFill>
          <a:srgbClr val="084690"/>
        </a:solidFill>
        <a:ln>
          <a:noFill/>
        </a:ln>
      </dgm:spPr>
      <dgm:t>
        <a:bodyPr/>
        <a:lstStyle/>
        <a:p>
          <a:r>
            <a:rPr lang="en-US"/>
            <a:t>Passed the Data Engineer exam with a 93%</a:t>
          </a:r>
        </a:p>
      </dgm:t>
    </dgm:pt>
    <dgm:pt modelId="{292DC170-BAED-4697-B192-E5B7C0BC27BD}" type="parTrans" cxnId="{7C464F7B-E209-43D1-B68D-A6A72D23D47E}">
      <dgm:prSet/>
      <dgm:spPr/>
      <dgm:t>
        <a:bodyPr/>
        <a:lstStyle/>
        <a:p>
          <a:endParaRPr lang="en-US"/>
        </a:p>
      </dgm:t>
    </dgm:pt>
    <dgm:pt modelId="{006731A9-97F9-40E5-8F08-A40284C57AEA}" type="sibTrans" cxnId="{7C464F7B-E209-43D1-B68D-A6A72D23D47E}">
      <dgm:prSet/>
      <dgm:spPr/>
      <dgm:t>
        <a:bodyPr/>
        <a:lstStyle/>
        <a:p>
          <a:endParaRPr lang="en-US"/>
        </a:p>
      </dgm:t>
    </dgm:pt>
    <dgm:pt modelId="{3A06C257-ED8F-49A8-A4A0-FE10310A0ECC}">
      <dgm:prSet phldrT="[Text]"/>
      <dgm:spPr>
        <a:solidFill>
          <a:srgbClr val="084690"/>
        </a:solidFill>
        <a:ln>
          <a:noFill/>
        </a:ln>
      </dgm:spPr>
      <dgm:t>
        <a:bodyPr/>
        <a:lstStyle/>
        <a:p>
          <a:r>
            <a:rPr lang="en-US"/>
            <a:t>2X AWS Certified</a:t>
          </a:r>
        </a:p>
      </dgm:t>
    </dgm:pt>
    <dgm:pt modelId="{6FF1C799-499B-4FD8-9653-BC4F6B2CA077}" type="parTrans" cxnId="{76452DAC-CC41-4C06-92F1-4617C5F8D1AC}">
      <dgm:prSet/>
      <dgm:spPr/>
      <dgm:t>
        <a:bodyPr/>
        <a:lstStyle/>
        <a:p>
          <a:endParaRPr lang="en-US"/>
        </a:p>
      </dgm:t>
    </dgm:pt>
    <dgm:pt modelId="{B3120A0E-53C1-45A4-843D-3EC1E86A7FF9}" type="sibTrans" cxnId="{76452DAC-CC41-4C06-92F1-4617C5F8D1AC}">
      <dgm:prSet/>
      <dgm:spPr/>
      <dgm:t>
        <a:bodyPr/>
        <a:lstStyle/>
        <a:p>
          <a:endParaRPr lang="en-US"/>
        </a:p>
      </dgm:t>
    </dgm:pt>
    <dgm:pt modelId="{225F87A6-D044-4F50-8237-90054CF9EC8D}">
      <dgm:prSet phldrT="[Text]"/>
      <dgm:spPr>
        <a:solidFill>
          <a:srgbClr val="084690"/>
        </a:solidFill>
        <a:ln>
          <a:noFill/>
        </a:ln>
      </dgm:spPr>
      <dgm:t>
        <a:bodyPr/>
        <a:lstStyle/>
        <a:p>
          <a:r>
            <a:rPr lang="en-US"/>
            <a:t>Created a Full Stack Website</a:t>
          </a:r>
        </a:p>
      </dgm:t>
    </dgm:pt>
    <dgm:pt modelId="{D5CCFF3A-1951-4555-992B-C16C361BDE1F}" type="parTrans" cxnId="{D36D147C-2989-4BD5-9BB9-3C618E230F31}">
      <dgm:prSet/>
      <dgm:spPr/>
      <dgm:t>
        <a:bodyPr/>
        <a:lstStyle/>
        <a:p>
          <a:endParaRPr lang="en-US"/>
        </a:p>
      </dgm:t>
    </dgm:pt>
    <dgm:pt modelId="{4FE79629-F776-4F6D-821B-45C83712DE6E}" type="sibTrans" cxnId="{D36D147C-2989-4BD5-9BB9-3C618E230F31}">
      <dgm:prSet/>
      <dgm:spPr/>
      <dgm:t>
        <a:bodyPr/>
        <a:lstStyle/>
        <a:p>
          <a:endParaRPr lang="en-US"/>
        </a:p>
      </dgm:t>
    </dgm:pt>
    <dgm:pt modelId="{348B244E-09FF-4A3C-82E6-FCCC9874164A}">
      <dgm:prSet phldrT="[Text]"/>
      <dgm:spPr>
        <a:solidFill>
          <a:srgbClr val="084690"/>
        </a:solidFill>
        <a:ln>
          <a:noFill/>
        </a:ln>
      </dgm:spPr>
      <dgm:t>
        <a:bodyPr/>
        <a:lstStyle/>
        <a:p>
          <a:r>
            <a:rPr lang="en-US"/>
            <a:t>Author of Master in 30 Days: AWS Certified Data Engineer</a:t>
          </a:r>
        </a:p>
      </dgm:t>
    </dgm:pt>
    <dgm:pt modelId="{76C79F9C-1760-406D-9281-50F7C31662F3}" type="parTrans" cxnId="{88973FB9-B12B-4818-9818-FAE391340889}">
      <dgm:prSet/>
      <dgm:spPr/>
      <dgm:t>
        <a:bodyPr/>
        <a:lstStyle/>
        <a:p>
          <a:endParaRPr lang="en-US"/>
        </a:p>
      </dgm:t>
    </dgm:pt>
    <dgm:pt modelId="{8C1124FF-43CD-41D2-A3AF-3058AD7D4D27}" type="sibTrans" cxnId="{88973FB9-B12B-4818-9818-FAE391340889}">
      <dgm:prSet/>
      <dgm:spPr/>
      <dgm:t>
        <a:bodyPr/>
        <a:lstStyle/>
        <a:p>
          <a:endParaRPr lang="en-US"/>
        </a:p>
      </dgm:t>
    </dgm:pt>
    <dgm:pt modelId="{0C1B3213-0ECA-464B-9D25-64AC85EEE438}" type="pres">
      <dgm:prSet presAssocID="{B82A5315-9234-484F-BB86-C7FC51A9FF0A}" presName="linear" presStyleCnt="0">
        <dgm:presLayoutVars>
          <dgm:animLvl val="lvl"/>
          <dgm:resizeHandles val="exact"/>
        </dgm:presLayoutVars>
      </dgm:prSet>
      <dgm:spPr/>
    </dgm:pt>
    <dgm:pt modelId="{37947829-14B4-4768-80CC-429F5CD64F6E}" type="pres">
      <dgm:prSet presAssocID="{6650C9BF-FBFD-462A-9ED9-A762BE1F6027}" presName="parentText" presStyleLbl="node1" presStyleIdx="0" presStyleCnt="4">
        <dgm:presLayoutVars>
          <dgm:chMax val="0"/>
          <dgm:bulletEnabled val="1"/>
        </dgm:presLayoutVars>
      </dgm:prSet>
      <dgm:spPr/>
    </dgm:pt>
    <dgm:pt modelId="{F19F2938-8F6D-4E01-BC66-E8943F4F21CD}" type="pres">
      <dgm:prSet presAssocID="{006731A9-97F9-40E5-8F08-A40284C57AEA}" presName="spacer" presStyleCnt="0"/>
      <dgm:spPr/>
    </dgm:pt>
    <dgm:pt modelId="{5EC9BEAB-DE47-47EE-B537-65C8A31576FF}" type="pres">
      <dgm:prSet presAssocID="{3A06C257-ED8F-49A8-A4A0-FE10310A0ECC}" presName="parentText" presStyleLbl="node1" presStyleIdx="1" presStyleCnt="4">
        <dgm:presLayoutVars>
          <dgm:chMax val="0"/>
          <dgm:bulletEnabled val="1"/>
        </dgm:presLayoutVars>
      </dgm:prSet>
      <dgm:spPr/>
    </dgm:pt>
    <dgm:pt modelId="{DDC80E6C-AF30-4B69-A15F-B0867F546B49}" type="pres">
      <dgm:prSet presAssocID="{B3120A0E-53C1-45A4-843D-3EC1E86A7FF9}" presName="spacer" presStyleCnt="0"/>
      <dgm:spPr/>
    </dgm:pt>
    <dgm:pt modelId="{13F70E70-D575-477A-86BD-7B8C04FE18B1}" type="pres">
      <dgm:prSet presAssocID="{225F87A6-D044-4F50-8237-90054CF9EC8D}" presName="parentText" presStyleLbl="node1" presStyleIdx="2" presStyleCnt="4">
        <dgm:presLayoutVars>
          <dgm:chMax val="0"/>
          <dgm:bulletEnabled val="1"/>
        </dgm:presLayoutVars>
      </dgm:prSet>
      <dgm:spPr/>
    </dgm:pt>
    <dgm:pt modelId="{FE048CC9-5B0D-47B4-8473-375549E8EA80}" type="pres">
      <dgm:prSet presAssocID="{4FE79629-F776-4F6D-821B-45C83712DE6E}" presName="spacer" presStyleCnt="0"/>
      <dgm:spPr/>
    </dgm:pt>
    <dgm:pt modelId="{EA9EA1B6-2F1C-4EB7-8517-0F7670840A34}" type="pres">
      <dgm:prSet presAssocID="{348B244E-09FF-4A3C-82E6-FCCC9874164A}" presName="parentText" presStyleLbl="node1" presStyleIdx="3" presStyleCnt="4">
        <dgm:presLayoutVars>
          <dgm:chMax val="0"/>
          <dgm:bulletEnabled val="1"/>
        </dgm:presLayoutVars>
      </dgm:prSet>
      <dgm:spPr/>
    </dgm:pt>
  </dgm:ptLst>
  <dgm:cxnLst>
    <dgm:cxn modelId="{EC5BF163-ABB2-4DBA-A8B1-9410E148E57B}" type="presOf" srcId="{3A06C257-ED8F-49A8-A4A0-FE10310A0ECC}" destId="{5EC9BEAB-DE47-47EE-B537-65C8A31576FF}" srcOrd="0" destOrd="0" presId="urn:microsoft.com/office/officeart/2005/8/layout/vList2"/>
    <dgm:cxn modelId="{32BBA774-5BC9-4994-8358-94C1D1BB9E9C}" type="presOf" srcId="{6650C9BF-FBFD-462A-9ED9-A762BE1F6027}" destId="{37947829-14B4-4768-80CC-429F5CD64F6E}" srcOrd="0" destOrd="0" presId="urn:microsoft.com/office/officeart/2005/8/layout/vList2"/>
    <dgm:cxn modelId="{63552F75-2049-41EB-9024-CC8E6F3C2196}" type="presOf" srcId="{348B244E-09FF-4A3C-82E6-FCCC9874164A}" destId="{EA9EA1B6-2F1C-4EB7-8517-0F7670840A34}" srcOrd="0" destOrd="0" presId="urn:microsoft.com/office/officeart/2005/8/layout/vList2"/>
    <dgm:cxn modelId="{7C464F7B-E209-43D1-B68D-A6A72D23D47E}" srcId="{B82A5315-9234-484F-BB86-C7FC51A9FF0A}" destId="{6650C9BF-FBFD-462A-9ED9-A762BE1F6027}" srcOrd="0" destOrd="0" parTransId="{292DC170-BAED-4697-B192-E5B7C0BC27BD}" sibTransId="{006731A9-97F9-40E5-8F08-A40284C57AEA}"/>
    <dgm:cxn modelId="{D36D147C-2989-4BD5-9BB9-3C618E230F31}" srcId="{B82A5315-9234-484F-BB86-C7FC51A9FF0A}" destId="{225F87A6-D044-4F50-8237-90054CF9EC8D}" srcOrd="2" destOrd="0" parTransId="{D5CCFF3A-1951-4555-992B-C16C361BDE1F}" sibTransId="{4FE79629-F776-4F6D-821B-45C83712DE6E}"/>
    <dgm:cxn modelId="{76452DAC-CC41-4C06-92F1-4617C5F8D1AC}" srcId="{B82A5315-9234-484F-BB86-C7FC51A9FF0A}" destId="{3A06C257-ED8F-49A8-A4A0-FE10310A0ECC}" srcOrd="1" destOrd="0" parTransId="{6FF1C799-499B-4FD8-9653-BC4F6B2CA077}" sibTransId="{B3120A0E-53C1-45A4-843D-3EC1E86A7FF9}"/>
    <dgm:cxn modelId="{88973FB9-B12B-4818-9818-FAE391340889}" srcId="{B82A5315-9234-484F-BB86-C7FC51A9FF0A}" destId="{348B244E-09FF-4A3C-82E6-FCCC9874164A}" srcOrd="3" destOrd="0" parTransId="{76C79F9C-1760-406D-9281-50F7C31662F3}" sibTransId="{8C1124FF-43CD-41D2-A3AF-3058AD7D4D27}"/>
    <dgm:cxn modelId="{534F9DE0-D1A4-4ECB-9D85-B02CA672FEDD}" type="presOf" srcId="{225F87A6-D044-4F50-8237-90054CF9EC8D}" destId="{13F70E70-D575-477A-86BD-7B8C04FE18B1}" srcOrd="0" destOrd="0" presId="urn:microsoft.com/office/officeart/2005/8/layout/vList2"/>
    <dgm:cxn modelId="{D43B4FF5-B286-4100-BA61-EBF9CC8066F7}" type="presOf" srcId="{B82A5315-9234-484F-BB86-C7FC51A9FF0A}" destId="{0C1B3213-0ECA-464B-9D25-64AC85EEE438}" srcOrd="0" destOrd="0" presId="urn:microsoft.com/office/officeart/2005/8/layout/vList2"/>
    <dgm:cxn modelId="{CA413977-53C2-44D7-9511-58D69B641A21}" type="presParOf" srcId="{0C1B3213-0ECA-464B-9D25-64AC85EEE438}" destId="{37947829-14B4-4768-80CC-429F5CD64F6E}" srcOrd="0" destOrd="0" presId="urn:microsoft.com/office/officeart/2005/8/layout/vList2"/>
    <dgm:cxn modelId="{8B075D84-33E8-43CE-917E-A56CB7809288}" type="presParOf" srcId="{0C1B3213-0ECA-464B-9D25-64AC85EEE438}" destId="{F19F2938-8F6D-4E01-BC66-E8943F4F21CD}" srcOrd="1" destOrd="0" presId="urn:microsoft.com/office/officeart/2005/8/layout/vList2"/>
    <dgm:cxn modelId="{4D826EA6-34BD-4A66-A481-D24F61976EBB}" type="presParOf" srcId="{0C1B3213-0ECA-464B-9D25-64AC85EEE438}" destId="{5EC9BEAB-DE47-47EE-B537-65C8A31576FF}" srcOrd="2" destOrd="0" presId="urn:microsoft.com/office/officeart/2005/8/layout/vList2"/>
    <dgm:cxn modelId="{D0F75F57-248D-44F1-9602-7A962F7C70FB}" type="presParOf" srcId="{0C1B3213-0ECA-464B-9D25-64AC85EEE438}" destId="{DDC80E6C-AF30-4B69-A15F-B0867F546B49}" srcOrd="3" destOrd="0" presId="urn:microsoft.com/office/officeart/2005/8/layout/vList2"/>
    <dgm:cxn modelId="{E31BE432-2FFA-4DDF-BCF8-97FF1A995E13}" type="presParOf" srcId="{0C1B3213-0ECA-464B-9D25-64AC85EEE438}" destId="{13F70E70-D575-477A-86BD-7B8C04FE18B1}" srcOrd="4" destOrd="0" presId="urn:microsoft.com/office/officeart/2005/8/layout/vList2"/>
    <dgm:cxn modelId="{160FB683-8DB7-4B7E-9E63-8CCC21BD86E3}" type="presParOf" srcId="{0C1B3213-0ECA-464B-9D25-64AC85EEE438}" destId="{FE048CC9-5B0D-47B4-8473-375549E8EA80}" srcOrd="5" destOrd="0" presId="urn:microsoft.com/office/officeart/2005/8/layout/vList2"/>
    <dgm:cxn modelId="{7454C83D-CF7A-45B8-95C0-5B631E07DA6A}" type="presParOf" srcId="{0C1B3213-0ECA-464B-9D25-64AC85EEE438}" destId="{EA9EA1B6-2F1C-4EB7-8517-0F7670840A3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2A5315-9234-484F-BB86-C7FC51A9FF0A}"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650C9BF-FBFD-462A-9ED9-A762BE1F6027}">
      <dgm:prSet phldrT="[Text]"/>
      <dgm:spPr/>
      <dgm:t>
        <a:bodyPr/>
        <a:lstStyle/>
        <a:p>
          <a:r>
            <a:rPr lang="en-US" b="1"/>
            <a:t>Advanced</a:t>
          </a:r>
          <a:r>
            <a:rPr lang="en-US"/>
            <a:t> Machine Learning concepts</a:t>
          </a:r>
        </a:p>
      </dgm:t>
    </dgm:pt>
    <dgm:pt modelId="{292DC170-BAED-4697-B192-E5B7C0BC27BD}" type="parTrans" cxnId="{7C464F7B-E209-43D1-B68D-A6A72D23D47E}">
      <dgm:prSet/>
      <dgm:spPr/>
      <dgm:t>
        <a:bodyPr/>
        <a:lstStyle/>
        <a:p>
          <a:endParaRPr lang="en-US"/>
        </a:p>
      </dgm:t>
    </dgm:pt>
    <dgm:pt modelId="{006731A9-97F9-40E5-8F08-A40284C57AEA}" type="sibTrans" cxnId="{7C464F7B-E209-43D1-B68D-A6A72D23D47E}">
      <dgm:prSet/>
      <dgm:spPr/>
      <dgm:t>
        <a:bodyPr/>
        <a:lstStyle/>
        <a:p>
          <a:endParaRPr lang="en-US"/>
        </a:p>
      </dgm:t>
    </dgm:pt>
    <dgm:pt modelId="{3A06C257-ED8F-49A8-A4A0-FE10310A0ECC}">
      <dgm:prSet phldrT="[Text]"/>
      <dgm:spPr/>
      <dgm:t>
        <a:bodyPr/>
        <a:lstStyle/>
        <a:p>
          <a:r>
            <a:rPr lang="en-US"/>
            <a:t>Algorithm</a:t>
          </a:r>
          <a:r>
            <a:rPr lang="en-US" baseline="0"/>
            <a:t> section is practically one big, simplified research paper on several algorithms in machine learning.</a:t>
          </a:r>
          <a:endParaRPr lang="en-US"/>
        </a:p>
      </dgm:t>
    </dgm:pt>
    <dgm:pt modelId="{B3120A0E-53C1-45A4-843D-3EC1E86A7FF9}" type="sibTrans" cxnId="{76452DAC-CC41-4C06-92F1-4617C5F8D1AC}">
      <dgm:prSet/>
      <dgm:spPr/>
      <dgm:t>
        <a:bodyPr/>
        <a:lstStyle/>
        <a:p>
          <a:endParaRPr lang="en-US"/>
        </a:p>
      </dgm:t>
    </dgm:pt>
    <dgm:pt modelId="{6FF1C799-499B-4FD8-9653-BC4F6B2CA077}" type="parTrans" cxnId="{76452DAC-CC41-4C06-92F1-4617C5F8D1AC}">
      <dgm:prSet/>
      <dgm:spPr/>
      <dgm:t>
        <a:bodyPr/>
        <a:lstStyle/>
        <a:p>
          <a:endParaRPr lang="en-US"/>
        </a:p>
      </dgm:t>
    </dgm:pt>
    <dgm:pt modelId="{14336F7C-3B64-4103-9161-050E784D41E6}">
      <dgm:prSet phldrT="[Text]"/>
      <dgm:spPr/>
      <dgm:t>
        <a:bodyPr/>
        <a:lstStyle/>
        <a:p>
          <a:r>
            <a:rPr lang="en-US"/>
            <a:t>Take </a:t>
          </a:r>
          <a:r>
            <a:rPr lang="en-US" b="1"/>
            <a:t>huge</a:t>
          </a:r>
          <a:r>
            <a:rPr lang="en-US"/>
            <a:t> steps to success!</a:t>
          </a:r>
        </a:p>
      </dgm:t>
    </dgm:pt>
    <dgm:pt modelId="{8DDBC044-0510-4758-88F5-8F566A2582FE}" type="parTrans" cxnId="{3216BF4F-B974-40E3-A7FE-81072925BBA6}">
      <dgm:prSet/>
      <dgm:spPr/>
      <dgm:t>
        <a:bodyPr/>
        <a:lstStyle/>
        <a:p>
          <a:endParaRPr lang="en-US"/>
        </a:p>
      </dgm:t>
    </dgm:pt>
    <dgm:pt modelId="{C643CB58-B4B6-46BD-9373-2D36B1ADEF53}" type="sibTrans" cxnId="{3216BF4F-B974-40E3-A7FE-81072925BBA6}">
      <dgm:prSet/>
      <dgm:spPr/>
      <dgm:t>
        <a:bodyPr/>
        <a:lstStyle/>
        <a:p>
          <a:endParaRPr lang="en-US"/>
        </a:p>
      </dgm:t>
    </dgm:pt>
    <dgm:pt modelId="{01085078-5F65-475D-9146-414971EAD09E}">
      <dgm:prSet phldrT="[Text]"/>
      <dgm:spPr/>
      <dgm:t>
        <a:bodyPr/>
        <a:lstStyle/>
        <a:p>
          <a:r>
            <a:rPr lang="en-US"/>
            <a:t>Deep dive in feature engineering, data engineering, and hosting a ML model on Amazon.</a:t>
          </a:r>
        </a:p>
      </dgm:t>
    </dgm:pt>
    <dgm:pt modelId="{14A46F62-A781-4796-8CC0-BE368D653EA8}" type="parTrans" cxnId="{CADF9A67-79F7-49C8-8B11-E67E6E6A5F9E}">
      <dgm:prSet/>
      <dgm:spPr/>
      <dgm:t>
        <a:bodyPr/>
        <a:lstStyle/>
        <a:p>
          <a:endParaRPr lang="en-US"/>
        </a:p>
      </dgm:t>
    </dgm:pt>
    <dgm:pt modelId="{EFA9B545-60A7-460C-9E00-825D49865BDD}" type="sibTrans" cxnId="{CADF9A67-79F7-49C8-8B11-E67E6E6A5F9E}">
      <dgm:prSet/>
      <dgm:spPr/>
      <dgm:t>
        <a:bodyPr/>
        <a:lstStyle/>
        <a:p>
          <a:endParaRPr lang="en-US"/>
        </a:p>
      </dgm:t>
    </dgm:pt>
    <dgm:pt modelId="{DB8C9145-DF64-4EA4-842A-1738D2E15563}" type="pres">
      <dgm:prSet presAssocID="{B82A5315-9234-484F-BB86-C7FC51A9FF0A}" presName="root" presStyleCnt="0">
        <dgm:presLayoutVars>
          <dgm:dir/>
          <dgm:resizeHandles val="exact"/>
        </dgm:presLayoutVars>
      </dgm:prSet>
      <dgm:spPr/>
    </dgm:pt>
    <dgm:pt modelId="{C97C0E9A-C544-4526-BAF6-C757444DE773}" type="pres">
      <dgm:prSet presAssocID="{6650C9BF-FBFD-462A-9ED9-A762BE1F6027}" presName="compNode" presStyleCnt="0"/>
      <dgm:spPr/>
    </dgm:pt>
    <dgm:pt modelId="{A3F949E3-8A15-4946-A9FD-A6EE8C1E15C5}" type="pres">
      <dgm:prSet presAssocID="{6650C9BF-FBFD-462A-9ED9-A762BE1F6027}" presName="bgRect" presStyleLbl="bgShp" presStyleIdx="0" presStyleCnt="4"/>
      <dgm:spPr/>
    </dgm:pt>
    <dgm:pt modelId="{B998377E-CA91-478F-A210-AE8EDE82D7F8}" type="pres">
      <dgm:prSet presAssocID="{6650C9BF-FBFD-462A-9ED9-A762BE1F60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98F4170-CB2F-4397-A607-11296B30635E}" type="pres">
      <dgm:prSet presAssocID="{6650C9BF-FBFD-462A-9ED9-A762BE1F6027}" presName="spaceRect" presStyleCnt="0"/>
      <dgm:spPr/>
    </dgm:pt>
    <dgm:pt modelId="{2A1751D0-33F3-44B3-9944-6E37191EF18B}" type="pres">
      <dgm:prSet presAssocID="{6650C9BF-FBFD-462A-9ED9-A762BE1F6027}" presName="parTx" presStyleLbl="revTx" presStyleIdx="0" presStyleCnt="4">
        <dgm:presLayoutVars>
          <dgm:chMax val="0"/>
          <dgm:chPref val="0"/>
        </dgm:presLayoutVars>
      </dgm:prSet>
      <dgm:spPr/>
    </dgm:pt>
    <dgm:pt modelId="{7BED8F2F-0E93-4B4E-93B4-B82F3D5EDCED}" type="pres">
      <dgm:prSet presAssocID="{006731A9-97F9-40E5-8F08-A40284C57AEA}" presName="sibTrans" presStyleCnt="0"/>
      <dgm:spPr/>
    </dgm:pt>
    <dgm:pt modelId="{DB7AC6A0-2B09-4FEC-B15A-1CA1E7FDB754}" type="pres">
      <dgm:prSet presAssocID="{3A06C257-ED8F-49A8-A4A0-FE10310A0ECC}" presName="compNode" presStyleCnt="0"/>
      <dgm:spPr/>
    </dgm:pt>
    <dgm:pt modelId="{FBB7F4C3-5ABC-45F2-BD14-CF5EEB98DA7B}" type="pres">
      <dgm:prSet presAssocID="{3A06C257-ED8F-49A8-A4A0-FE10310A0ECC}" presName="bgRect" presStyleLbl="bgShp" presStyleIdx="1" presStyleCnt="4"/>
      <dgm:spPr/>
    </dgm:pt>
    <dgm:pt modelId="{0402F43F-6FE6-465F-860F-FE10214841DD}" type="pres">
      <dgm:prSet presAssocID="{3A06C257-ED8F-49A8-A4A0-FE10310A0E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8D964E40-7E58-427C-BDD1-686A7DE20D13}" type="pres">
      <dgm:prSet presAssocID="{3A06C257-ED8F-49A8-A4A0-FE10310A0ECC}" presName="spaceRect" presStyleCnt="0"/>
      <dgm:spPr/>
    </dgm:pt>
    <dgm:pt modelId="{1FC14F43-CD62-471E-8B38-0946A45859B6}" type="pres">
      <dgm:prSet presAssocID="{3A06C257-ED8F-49A8-A4A0-FE10310A0ECC}" presName="parTx" presStyleLbl="revTx" presStyleIdx="1" presStyleCnt="4">
        <dgm:presLayoutVars>
          <dgm:chMax val="0"/>
          <dgm:chPref val="0"/>
        </dgm:presLayoutVars>
      </dgm:prSet>
      <dgm:spPr/>
    </dgm:pt>
    <dgm:pt modelId="{FC01D791-996C-4F84-AEF2-92C70DB60044}" type="pres">
      <dgm:prSet presAssocID="{B3120A0E-53C1-45A4-843D-3EC1E86A7FF9}" presName="sibTrans" presStyleCnt="0"/>
      <dgm:spPr/>
    </dgm:pt>
    <dgm:pt modelId="{AB84B7FC-46B7-4444-98DF-D6A55BFF7353}" type="pres">
      <dgm:prSet presAssocID="{01085078-5F65-475D-9146-414971EAD09E}" presName="compNode" presStyleCnt="0"/>
      <dgm:spPr/>
    </dgm:pt>
    <dgm:pt modelId="{D819A1DD-32B2-41C2-B49D-DCE1A03F6EB8}" type="pres">
      <dgm:prSet presAssocID="{01085078-5F65-475D-9146-414971EAD09E}" presName="bgRect" presStyleLbl="bgShp" presStyleIdx="2" presStyleCnt="4"/>
      <dgm:spPr/>
    </dgm:pt>
    <dgm:pt modelId="{ABFD379F-5973-4296-BF65-94A957BE6829}" type="pres">
      <dgm:prSet presAssocID="{01085078-5F65-475D-9146-414971EAD0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otprints"/>
        </a:ext>
      </dgm:extLst>
    </dgm:pt>
    <dgm:pt modelId="{260717F3-4277-4478-A7A8-63BBCDA77D50}" type="pres">
      <dgm:prSet presAssocID="{01085078-5F65-475D-9146-414971EAD09E}" presName="spaceRect" presStyleCnt="0"/>
      <dgm:spPr/>
    </dgm:pt>
    <dgm:pt modelId="{907F6371-875E-4CF3-B572-6659DCCF653B}" type="pres">
      <dgm:prSet presAssocID="{01085078-5F65-475D-9146-414971EAD09E}" presName="parTx" presStyleLbl="revTx" presStyleIdx="2" presStyleCnt="4">
        <dgm:presLayoutVars>
          <dgm:chMax val="0"/>
          <dgm:chPref val="0"/>
        </dgm:presLayoutVars>
      </dgm:prSet>
      <dgm:spPr/>
    </dgm:pt>
    <dgm:pt modelId="{E13362AA-49A9-4921-B078-5C8B02C9BE19}" type="pres">
      <dgm:prSet presAssocID="{EFA9B545-60A7-460C-9E00-825D49865BDD}" presName="sibTrans" presStyleCnt="0"/>
      <dgm:spPr/>
    </dgm:pt>
    <dgm:pt modelId="{7BA694BA-FAC3-4DEA-81F9-F50292F4D4C6}" type="pres">
      <dgm:prSet presAssocID="{14336F7C-3B64-4103-9161-050E784D41E6}" presName="compNode" presStyleCnt="0"/>
      <dgm:spPr/>
    </dgm:pt>
    <dgm:pt modelId="{9FCE68FA-6062-4ECC-B70D-F5312301ACC9}" type="pres">
      <dgm:prSet presAssocID="{14336F7C-3B64-4103-9161-050E784D41E6}" presName="bgRect" presStyleLbl="bgShp" presStyleIdx="3" presStyleCnt="4"/>
      <dgm:spPr/>
    </dgm:pt>
    <dgm:pt modelId="{DDB838AC-1C4F-47D5-8C59-9F6A77A38CA0}" type="pres">
      <dgm:prSet presAssocID="{14336F7C-3B64-4103-9161-050E784D41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hale"/>
        </a:ext>
      </dgm:extLst>
    </dgm:pt>
    <dgm:pt modelId="{0B4A78B9-639D-453D-B2C5-647049C4ABC8}" type="pres">
      <dgm:prSet presAssocID="{14336F7C-3B64-4103-9161-050E784D41E6}" presName="spaceRect" presStyleCnt="0"/>
      <dgm:spPr/>
    </dgm:pt>
    <dgm:pt modelId="{6A74E4D5-F1A0-4DD5-93C6-A521AE4748A7}" type="pres">
      <dgm:prSet presAssocID="{14336F7C-3B64-4103-9161-050E784D41E6}" presName="parTx" presStyleLbl="revTx" presStyleIdx="3" presStyleCnt="4">
        <dgm:presLayoutVars>
          <dgm:chMax val="0"/>
          <dgm:chPref val="0"/>
        </dgm:presLayoutVars>
      </dgm:prSet>
      <dgm:spPr/>
    </dgm:pt>
  </dgm:ptLst>
  <dgm:cxnLst>
    <dgm:cxn modelId="{FFD1622A-ABBA-42C9-9344-6CFE8F0F4CE9}" type="presOf" srcId="{01085078-5F65-475D-9146-414971EAD09E}" destId="{907F6371-875E-4CF3-B572-6659DCCF653B}" srcOrd="0" destOrd="0" presId="urn:microsoft.com/office/officeart/2018/2/layout/IconVerticalSolidList"/>
    <dgm:cxn modelId="{AFAE4E39-E523-4DE6-BC29-D4B50E40D307}" type="presOf" srcId="{B82A5315-9234-484F-BB86-C7FC51A9FF0A}" destId="{DB8C9145-DF64-4EA4-842A-1738D2E15563}" srcOrd="0" destOrd="0" presId="urn:microsoft.com/office/officeart/2018/2/layout/IconVerticalSolidList"/>
    <dgm:cxn modelId="{C2539539-4A5D-49FB-AE70-215D82F1CCA2}" type="presOf" srcId="{6650C9BF-FBFD-462A-9ED9-A762BE1F6027}" destId="{2A1751D0-33F3-44B3-9944-6E37191EF18B}" srcOrd="0" destOrd="0" presId="urn:microsoft.com/office/officeart/2018/2/layout/IconVerticalSolidList"/>
    <dgm:cxn modelId="{CADF9A67-79F7-49C8-8B11-E67E6E6A5F9E}" srcId="{B82A5315-9234-484F-BB86-C7FC51A9FF0A}" destId="{01085078-5F65-475D-9146-414971EAD09E}" srcOrd="2" destOrd="0" parTransId="{14A46F62-A781-4796-8CC0-BE368D653EA8}" sibTransId="{EFA9B545-60A7-460C-9E00-825D49865BDD}"/>
    <dgm:cxn modelId="{3216BF4F-B974-40E3-A7FE-81072925BBA6}" srcId="{B82A5315-9234-484F-BB86-C7FC51A9FF0A}" destId="{14336F7C-3B64-4103-9161-050E784D41E6}" srcOrd="3" destOrd="0" parTransId="{8DDBC044-0510-4758-88F5-8F566A2582FE}" sibTransId="{C643CB58-B4B6-46BD-9373-2D36B1ADEF53}"/>
    <dgm:cxn modelId="{621A4E53-2E7D-4BA1-B499-F411781F68E7}" type="presOf" srcId="{3A06C257-ED8F-49A8-A4A0-FE10310A0ECC}" destId="{1FC14F43-CD62-471E-8B38-0946A45859B6}" srcOrd="0" destOrd="0" presId="urn:microsoft.com/office/officeart/2018/2/layout/IconVerticalSolidList"/>
    <dgm:cxn modelId="{7C464F7B-E209-43D1-B68D-A6A72D23D47E}" srcId="{B82A5315-9234-484F-BB86-C7FC51A9FF0A}" destId="{6650C9BF-FBFD-462A-9ED9-A762BE1F6027}" srcOrd="0" destOrd="0" parTransId="{292DC170-BAED-4697-B192-E5B7C0BC27BD}" sibTransId="{006731A9-97F9-40E5-8F08-A40284C57AEA}"/>
    <dgm:cxn modelId="{76452DAC-CC41-4C06-92F1-4617C5F8D1AC}" srcId="{B82A5315-9234-484F-BB86-C7FC51A9FF0A}" destId="{3A06C257-ED8F-49A8-A4A0-FE10310A0ECC}" srcOrd="1" destOrd="0" parTransId="{6FF1C799-499B-4FD8-9653-BC4F6B2CA077}" sibTransId="{B3120A0E-53C1-45A4-843D-3EC1E86A7FF9}"/>
    <dgm:cxn modelId="{06FA5DC4-19B2-429B-A6BE-97A45EA2EE11}" type="presOf" srcId="{14336F7C-3B64-4103-9161-050E784D41E6}" destId="{6A74E4D5-F1A0-4DD5-93C6-A521AE4748A7}" srcOrd="0" destOrd="0" presId="urn:microsoft.com/office/officeart/2018/2/layout/IconVerticalSolidList"/>
    <dgm:cxn modelId="{E64F7580-B5F8-49CC-8035-90CF00576AAD}" type="presParOf" srcId="{DB8C9145-DF64-4EA4-842A-1738D2E15563}" destId="{C97C0E9A-C544-4526-BAF6-C757444DE773}" srcOrd="0" destOrd="0" presId="urn:microsoft.com/office/officeart/2018/2/layout/IconVerticalSolidList"/>
    <dgm:cxn modelId="{0699C268-5FF8-4F86-8712-EF5EF1FD11D9}" type="presParOf" srcId="{C97C0E9A-C544-4526-BAF6-C757444DE773}" destId="{A3F949E3-8A15-4946-A9FD-A6EE8C1E15C5}" srcOrd="0" destOrd="0" presId="urn:microsoft.com/office/officeart/2018/2/layout/IconVerticalSolidList"/>
    <dgm:cxn modelId="{29618D94-1183-4E6F-8E5C-6119BF689684}" type="presParOf" srcId="{C97C0E9A-C544-4526-BAF6-C757444DE773}" destId="{B998377E-CA91-478F-A210-AE8EDE82D7F8}" srcOrd="1" destOrd="0" presId="urn:microsoft.com/office/officeart/2018/2/layout/IconVerticalSolidList"/>
    <dgm:cxn modelId="{CB694150-9E4A-42CD-B553-73C29514A3DE}" type="presParOf" srcId="{C97C0E9A-C544-4526-BAF6-C757444DE773}" destId="{798F4170-CB2F-4397-A607-11296B30635E}" srcOrd="2" destOrd="0" presId="urn:microsoft.com/office/officeart/2018/2/layout/IconVerticalSolidList"/>
    <dgm:cxn modelId="{B4867311-B487-4E3D-A207-4FF4A7B2325F}" type="presParOf" srcId="{C97C0E9A-C544-4526-BAF6-C757444DE773}" destId="{2A1751D0-33F3-44B3-9944-6E37191EF18B}" srcOrd="3" destOrd="0" presId="urn:microsoft.com/office/officeart/2018/2/layout/IconVerticalSolidList"/>
    <dgm:cxn modelId="{4E61F26C-9197-4F2A-949F-1A0622BF719C}" type="presParOf" srcId="{DB8C9145-DF64-4EA4-842A-1738D2E15563}" destId="{7BED8F2F-0E93-4B4E-93B4-B82F3D5EDCED}" srcOrd="1" destOrd="0" presId="urn:microsoft.com/office/officeart/2018/2/layout/IconVerticalSolidList"/>
    <dgm:cxn modelId="{94F3ECC1-C46E-4BFF-B1BA-B0ADF8A92217}" type="presParOf" srcId="{DB8C9145-DF64-4EA4-842A-1738D2E15563}" destId="{DB7AC6A0-2B09-4FEC-B15A-1CA1E7FDB754}" srcOrd="2" destOrd="0" presId="urn:microsoft.com/office/officeart/2018/2/layout/IconVerticalSolidList"/>
    <dgm:cxn modelId="{73849BCF-8F70-41A2-B03A-3DAAF44E0046}" type="presParOf" srcId="{DB7AC6A0-2B09-4FEC-B15A-1CA1E7FDB754}" destId="{FBB7F4C3-5ABC-45F2-BD14-CF5EEB98DA7B}" srcOrd="0" destOrd="0" presId="urn:microsoft.com/office/officeart/2018/2/layout/IconVerticalSolidList"/>
    <dgm:cxn modelId="{41FD5BB7-244D-4B25-BDCA-686FBA6F9356}" type="presParOf" srcId="{DB7AC6A0-2B09-4FEC-B15A-1CA1E7FDB754}" destId="{0402F43F-6FE6-465F-860F-FE10214841DD}" srcOrd="1" destOrd="0" presId="urn:microsoft.com/office/officeart/2018/2/layout/IconVerticalSolidList"/>
    <dgm:cxn modelId="{8A513FE1-E425-4692-A294-BE77D2C95201}" type="presParOf" srcId="{DB7AC6A0-2B09-4FEC-B15A-1CA1E7FDB754}" destId="{8D964E40-7E58-427C-BDD1-686A7DE20D13}" srcOrd="2" destOrd="0" presId="urn:microsoft.com/office/officeart/2018/2/layout/IconVerticalSolidList"/>
    <dgm:cxn modelId="{023920E1-5B7C-41F6-A487-45F6C3917712}" type="presParOf" srcId="{DB7AC6A0-2B09-4FEC-B15A-1CA1E7FDB754}" destId="{1FC14F43-CD62-471E-8B38-0946A45859B6}" srcOrd="3" destOrd="0" presId="urn:microsoft.com/office/officeart/2018/2/layout/IconVerticalSolidList"/>
    <dgm:cxn modelId="{274199D4-FD40-4AEC-91FE-1A2CA64F3A4A}" type="presParOf" srcId="{DB8C9145-DF64-4EA4-842A-1738D2E15563}" destId="{FC01D791-996C-4F84-AEF2-92C70DB60044}" srcOrd="3" destOrd="0" presId="urn:microsoft.com/office/officeart/2018/2/layout/IconVerticalSolidList"/>
    <dgm:cxn modelId="{CACBF83A-019B-418B-B89F-9746155EF527}" type="presParOf" srcId="{DB8C9145-DF64-4EA4-842A-1738D2E15563}" destId="{AB84B7FC-46B7-4444-98DF-D6A55BFF7353}" srcOrd="4" destOrd="0" presId="urn:microsoft.com/office/officeart/2018/2/layout/IconVerticalSolidList"/>
    <dgm:cxn modelId="{A18A765E-9A0D-41F9-85A8-2C325FF91DD7}" type="presParOf" srcId="{AB84B7FC-46B7-4444-98DF-D6A55BFF7353}" destId="{D819A1DD-32B2-41C2-B49D-DCE1A03F6EB8}" srcOrd="0" destOrd="0" presId="urn:microsoft.com/office/officeart/2018/2/layout/IconVerticalSolidList"/>
    <dgm:cxn modelId="{36A0EC74-F996-4BF1-8265-4865F6F2B5F0}" type="presParOf" srcId="{AB84B7FC-46B7-4444-98DF-D6A55BFF7353}" destId="{ABFD379F-5973-4296-BF65-94A957BE6829}" srcOrd="1" destOrd="0" presId="urn:microsoft.com/office/officeart/2018/2/layout/IconVerticalSolidList"/>
    <dgm:cxn modelId="{F11AB12A-E57C-4E86-99C3-B8DADED5BCD6}" type="presParOf" srcId="{AB84B7FC-46B7-4444-98DF-D6A55BFF7353}" destId="{260717F3-4277-4478-A7A8-63BBCDA77D50}" srcOrd="2" destOrd="0" presId="urn:microsoft.com/office/officeart/2018/2/layout/IconVerticalSolidList"/>
    <dgm:cxn modelId="{B6CDA2BD-F088-40F4-A8B8-1C5C3411F48D}" type="presParOf" srcId="{AB84B7FC-46B7-4444-98DF-D6A55BFF7353}" destId="{907F6371-875E-4CF3-B572-6659DCCF653B}" srcOrd="3" destOrd="0" presId="urn:microsoft.com/office/officeart/2018/2/layout/IconVerticalSolidList"/>
    <dgm:cxn modelId="{89BD0916-B4EE-4E45-A39F-B11EC1C11C0B}" type="presParOf" srcId="{DB8C9145-DF64-4EA4-842A-1738D2E15563}" destId="{E13362AA-49A9-4921-B078-5C8B02C9BE19}" srcOrd="5" destOrd="0" presId="urn:microsoft.com/office/officeart/2018/2/layout/IconVerticalSolidList"/>
    <dgm:cxn modelId="{EF40610E-E5EF-4010-9957-CEEEEB8C9E37}" type="presParOf" srcId="{DB8C9145-DF64-4EA4-842A-1738D2E15563}" destId="{7BA694BA-FAC3-4DEA-81F9-F50292F4D4C6}" srcOrd="6" destOrd="0" presId="urn:microsoft.com/office/officeart/2018/2/layout/IconVerticalSolidList"/>
    <dgm:cxn modelId="{AD41DFF1-6C7B-4517-8BBF-1ECBBECA9988}" type="presParOf" srcId="{7BA694BA-FAC3-4DEA-81F9-F50292F4D4C6}" destId="{9FCE68FA-6062-4ECC-B70D-F5312301ACC9}" srcOrd="0" destOrd="0" presId="urn:microsoft.com/office/officeart/2018/2/layout/IconVerticalSolidList"/>
    <dgm:cxn modelId="{DB62ECA4-45F8-40E2-9483-0EA37B2FD059}" type="presParOf" srcId="{7BA694BA-FAC3-4DEA-81F9-F50292F4D4C6}" destId="{DDB838AC-1C4F-47D5-8C59-9F6A77A38CA0}" srcOrd="1" destOrd="0" presId="urn:microsoft.com/office/officeart/2018/2/layout/IconVerticalSolidList"/>
    <dgm:cxn modelId="{ACC021BE-D102-4094-A98B-30328C591D2D}" type="presParOf" srcId="{7BA694BA-FAC3-4DEA-81F9-F50292F4D4C6}" destId="{0B4A78B9-639D-453D-B2C5-647049C4ABC8}" srcOrd="2" destOrd="0" presId="urn:microsoft.com/office/officeart/2018/2/layout/IconVerticalSolidList"/>
    <dgm:cxn modelId="{BBE92D13-A619-403B-BB76-6985ADFCF752}" type="presParOf" srcId="{7BA694BA-FAC3-4DEA-81F9-F50292F4D4C6}" destId="{6A74E4D5-F1A0-4DD5-93C6-A521AE4748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79842-4891-4775-B494-4EE046DCEF4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12152D3-41E3-42AA-8F8A-4AE5A1BC7678}">
      <dgm:prSet/>
      <dgm:spPr/>
      <dgm:t>
        <a:bodyPr/>
        <a:lstStyle/>
        <a:p>
          <a:r>
            <a:rPr lang="en-US"/>
            <a:t>Data Engineering: Fundamentals and Storage</a:t>
          </a:r>
        </a:p>
      </dgm:t>
    </dgm:pt>
    <dgm:pt modelId="{4C952FF3-BA48-4B4F-9D0F-CF6AC3AC8228}" type="parTrans" cxnId="{2122C843-DFF1-4970-BFB5-71A92F4FF657}">
      <dgm:prSet/>
      <dgm:spPr/>
      <dgm:t>
        <a:bodyPr/>
        <a:lstStyle/>
        <a:p>
          <a:endParaRPr lang="en-US"/>
        </a:p>
      </dgm:t>
    </dgm:pt>
    <dgm:pt modelId="{373A18AA-E9D7-443C-90C2-3B718A626943}" type="sibTrans" cxnId="{2122C843-DFF1-4970-BFB5-71A92F4FF657}">
      <dgm:prSet/>
      <dgm:spPr/>
      <dgm:t>
        <a:bodyPr/>
        <a:lstStyle/>
        <a:p>
          <a:endParaRPr lang="en-US"/>
        </a:p>
      </dgm:t>
    </dgm:pt>
    <dgm:pt modelId="{AF7A833D-0CAA-42DF-9244-C7F0EA6CDD88}">
      <dgm:prSet/>
      <dgm:spPr/>
      <dgm:t>
        <a:bodyPr/>
        <a:lstStyle/>
        <a:p>
          <a:r>
            <a:rPr lang="en-US"/>
            <a:t>Data Engineering: Databases</a:t>
          </a:r>
        </a:p>
      </dgm:t>
    </dgm:pt>
    <dgm:pt modelId="{38FD8CAA-22D5-43FE-8DB8-81A8EB2F70E3}" type="parTrans" cxnId="{B15FDFB4-24ED-4D76-A1DB-EBF719D46B60}">
      <dgm:prSet/>
      <dgm:spPr/>
      <dgm:t>
        <a:bodyPr/>
        <a:lstStyle/>
        <a:p>
          <a:endParaRPr lang="en-US"/>
        </a:p>
      </dgm:t>
    </dgm:pt>
    <dgm:pt modelId="{585AF9F0-66EB-4A0C-8740-7C91F29D11A3}" type="sibTrans" cxnId="{B15FDFB4-24ED-4D76-A1DB-EBF719D46B60}">
      <dgm:prSet/>
      <dgm:spPr/>
      <dgm:t>
        <a:bodyPr/>
        <a:lstStyle/>
        <a:p>
          <a:endParaRPr lang="en-US"/>
        </a:p>
      </dgm:t>
    </dgm:pt>
    <dgm:pt modelId="{698B76BF-2DA0-451D-AEC3-E4615097D550}">
      <dgm:prSet/>
      <dgm:spPr/>
      <dgm:t>
        <a:bodyPr/>
        <a:lstStyle/>
        <a:p>
          <a:r>
            <a:rPr lang="en-US"/>
            <a:t>Data Engineering: ETL</a:t>
          </a:r>
        </a:p>
      </dgm:t>
    </dgm:pt>
    <dgm:pt modelId="{D6F52C13-4DA7-48CE-BF37-65B63BD175D5}" type="parTrans" cxnId="{B0F504C3-758D-4B24-A8AD-09DE689139A2}">
      <dgm:prSet/>
      <dgm:spPr/>
      <dgm:t>
        <a:bodyPr/>
        <a:lstStyle/>
        <a:p>
          <a:endParaRPr lang="en-US"/>
        </a:p>
      </dgm:t>
    </dgm:pt>
    <dgm:pt modelId="{71C1C96F-7E6F-49D8-B490-10E22B5EDEEA}" type="sibTrans" cxnId="{B0F504C3-758D-4B24-A8AD-09DE689139A2}">
      <dgm:prSet/>
      <dgm:spPr/>
      <dgm:t>
        <a:bodyPr/>
        <a:lstStyle/>
        <a:p>
          <a:endParaRPr lang="en-US"/>
        </a:p>
      </dgm:t>
    </dgm:pt>
    <dgm:pt modelId="{692DAE94-9DD1-41E5-BFED-C222CCCCCC03}">
      <dgm:prSet/>
      <dgm:spPr/>
      <dgm:t>
        <a:bodyPr/>
        <a:lstStyle/>
        <a:p>
          <a:r>
            <a:rPr lang="en-US"/>
            <a:t>Machine learning</a:t>
          </a:r>
        </a:p>
      </dgm:t>
    </dgm:pt>
    <dgm:pt modelId="{0F1CD9AE-11D7-4E6E-B550-C8A899E80712}" type="parTrans" cxnId="{DA068454-87AB-42F4-9C2D-8E51943F21A2}">
      <dgm:prSet/>
      <dgm:spPr/>
      <dgm:t>
        <a:bodyPr/>
        <a:lstStyle/>
        <a:p>
          <a:endParaRPr lang="en-US"/>
        </a:p>
      </dgm:t>
    </dgm:pt>
    <dgm:pt modelId="{D561E4F1-DDBB-4882-ABC9-AD938E300EDE}" type="sibTrans" cxnId="{DA068454-87AB-42F4-9C2D-8E51943F21A2}">
      <dgm:prSet/>
      <dgm:spPr/>
      <dgm:t>
        <a:bodyPr/>
        <a:lstStyle/>
        <a:p>
          <a:endParaRPr lang="en-US"/>
        </a:p>
      </dgm:t>
    </dgm:pt>
    <dgm:pt modelId="{754C0CA6-004B-4CD6-BCB5-99978754868E}">
      <dgm:prSet/>
      <dgm:spPr/>
      <dgm:t>
        <a:bodyPr/>
        <a:lstStyle/>
        <a:p>
          <a:r>
            <a:rPr lang="en-US"/>
            <a:t>Break</a:t>
          </a:r>
        </a:p>
      </dgm:t>
    </dgm:pt>
    <dgm:pt modelId="{8A44629F-7109-40AD-8A95-E3F97A6A750D}" type="parTrans" cxnId="{5AA9B449-9CFF-4FB8-BBC9-64DE8EACA692}">
      <dgm:prSet/>
      <dgm:spPr/>
      <dgm:t>
        <a:bodyPr/>
        <a:lstStyle/>
        <a:p>
          <a:endParaRPr lang="en-US"/>
        </a:p>
      </dgm:t>
    </dgm:pt>
    <dgm:pt modelId="{FE9AB499-D27D-426C-9120-32304C9E884B}" type="sibTrans" cxnId="{5AA9B449-9CFF-4FB8-BBC9-64DE8EACA692}">
      <dgm:prSet/>
      <dgm:spPr/>
      <dgm:t>
        <a:bodyPr/>
        <a:lstStyle/>
        <a:p>
          <a:endParaRPr lang="en-US"/>
        </a:p>
      </dgm:t>
    </dgm:pt>
    <dgm:pt modelId="{3384CF48-4010-45A0-9472-07D383220125}">
      <dgm:prSet/>
      <dgm:spPr/>
      <dgm:t>
        <a:bodyPr/>
        <a:lstStyle/>
        <a:p>
          <a:r>
            <a:rPr lang="en-US"/>
            <a:t>Workshop</a:t>
          </a:r>
        </a:p>
      </dgm:t>
    </dgm:pt>
    <dgm:pt modelId="{B229A3A6-7C4C-4A53-961F-16A5BFAA2FFE}" type="parTrans" cxnId="{FE7F9308-EFEF-4C44-B3E8-9862FEEC8C8C}">
      <dgm:prSet/>
      <dgm:spPr/>
      <dgm:t>
        <a:bodyPr/>
        <a:lstStyle/>
        <a:p>
          <a:endParaRPr lang="en-US"/>
        </a:p>
      </dgm:t>
    </dgm:pt>
    <dgm:pt modelId="{24BA0BE7-08B2-4BD5-8263-CB8838DAF881}" type="sibTrans" cxnId="{FE7F9308-EFEF-4C44-B3E8-9862FEEC8C8C}">
      <dgm:prSet/>
      <dgm:spPr/>
      <dgm:t>
        <a:bodyPr/>
        <a:lstStyle/>
        <a:p>
          <a:endParaRPr lang="en-US"/>
        </a:p>
      </dgm:t>
    </dgm:pt>
    <dgm:pt modelId="{8C2AC7EE-8F24-45C0-8EAE-BDE4CB83C26E}" type="pres">
      <dgm:prSet presAssocID="{58779842-4891-4775-B494-4EE046DCEF4D}" presName="vert0" presStyleCnt="0">
        <dgm:presLayoutVars>
          <dgm:dir/>
          <dgm:animOne val="branch"/>
          <dgm:animLvl val="lvl"/>
        </dgm:presLayoutVars>
      </dgm:prSet>
      <dgm:spPr/>
    </dgm:pt>
    <dgm:pt modelId="{71298367-2050-4670-824D-30B22A6AB7ED}" type="pres">
      <dgm:prSet presAssocID="{F12152D3-41E3-42AA-8F8A-4AE5A1BC7678}" presName="thickLine" presStyleLbl="alignNode1" presStyleIdx="0" presStyleCnt="6"/>
      <dgm:spPr/>
    </dgm:pt>
    <dgm:pt modelId="{59C6B80E-6685-4520-BA76-4B113BC2141B}" type="pres">
      <dgm:prSet presAssocID="{F12152D3-41E3-42AA-8F8A-4AE5A1BC7678}" presName="horz1" presStyleCnt="0"/>
      <dgm:spPr/>
    </dgm:pt>
    <dgm:pt modelId="{045FB2FD-D062-4F1C-9D05-73AE3387D8BB}" type="pres">
      <dgm:prSet presAssocID="{F12152D3-41E3-42AA-8F8A-4AE5A1BC7678}" presName="tx1" presStyleLbl="revTx" presStyleIdx="0" presStyleCnt="6"/>
      <dgm:spPr/>
    </dgm:pt>
    <dgm:pt modelId="{92C64B81-6127-44A4-8E04-7B2362E855C8}" type="pres">
      <dgm:prSet presAssocID="{F12152D3-41E3-42AA-8F8A-4AE5A1BC7678}" presName="vert1" presStyleCnt="0"/>
      <dgm:spPr/>
    </dgm:pt>
    <dgm:pt modelId="{340C28B6-F638-4AA0-8051-DEA850D9C131}" type="pres">
      <dgm:prSet presAssocID="{AF7A833D-0CAA-42DF-9244-C7F0EA6CDD88}" presName="thickLine" presStyleLbl="alignNode1" presStyleIdx="1" presStyleCnt="6"/>
      <dgm:spPr/>
    </dgm:pt>
    <dgm:pt modelId="{2732A597-2261-43B0-82B7-28E6E53092CB}" type="pres">
      <dgm:prSet presAssocID="{AF7A833D-0CAA-42DF-9244-C7F0EA6CDD88}" presName="horz1" presStyleCnt="0"/>
      <dgm:spPr/>
    </dgm:pt>
    <dgm:pt modelId="{4BBBFDC0-0226-480D-B932-08E5E40ED4AA}" type="pres">
      <dgm:prSet presAssocID="{AF7A833D-0CAA-42DF-9244-C7F0EA6CDD88}" presName="tx1" presStyleLbl="revTx" presStyleIdx="1" presStyleCnt="6"/>
      <dgm:spPr/>
    </dgm:pt>
    <dgm:pt modelId="{18D4498C-6096-4C9F-8A08-86035BE6CBA0}" type="pres">
      <dgm:prSet presAssocID="{AF7A833D-0CAA-42DF-9244-C7F0EA6CDD88}" presName="vert1" presStyleCnt="0"/>
      <dgm:spPr/>
    </dgm:pt>
    <dgm:pt modelId="{62A65872-E37E-4691-AB26-5802C3D373A4}" type="pres">
      <dgm:prSet presAssocID="{698B76BF-2DA0-451D-AEC3-E4615097D550}" presName="thickLine" presStyleLbl="alignNode1" presStyleIdx="2" presStyleCnt="6"/>
      <dgm:spPr/>
    </dgm:pt>
    <dgm:pt modelId="{9341C5DC-7866-4D8E-8971-EF053D7C95DC}" type="pres">
      <dgm:prSet presAssocID="{698B76BF-2DA0-451D-AEC3-E4615097D550}" presName="horz1" presStyleCnt="0"/>
      <dgm:spPr/>
    </dgm:pt>
    <dgm:pt modelId="{57784E0E-DD9F-40D7-B480-7B53176B4BFD}" type="pres">
      <dgm:prSet presAssocID="{698B76BF-2DA0-451D-AEC3-E4615097D550}" presName="tx1" presStyleLbl="revTx" presStyleIdx="2" presStyleCnt="6"/>
      <dgm:spPr/>
    </dgm:pt>
    <dgm:pt modelId="{758EC6C6-EC3C-4297-9D2D-F986B0FE58A9}" type="pres">
      <dgm:prSet presAssocID="{698B76BF-2DA0-451D-AEC3-E4615097D550}" presName="vert1" presStyleCnt="0"/>
      <dgm:spPr/>
    </dgm:pt>
    <dgm:pt modelId="{0BE38E71-94C3-426C-9000-94136BF95EEB}" type="pres">
      <dgm:prSet presAssocID="{692DAE94-9DD1-41E5-BFED-C222CCCCCC03}" presName="thickLine" presStyleLbl="alignNode1" presStyleIdx="3" presStyleCnt="6"/>
      <dgm:spPr/>
    </dgm:pt>
    <dgm:pt modelId="{FD662C5B-8D5A-48B5-A14B-B449566EAC77}" type="pres">
      <dgm:prSet presAssocID="{692DAE94-9DD1-41E5-BFED-C222CCCCCC03}" presName="horz1" presStyleCnt="0"/>
      <dgm:spPr/>
    </dgm:pt>
    <dgm:pt modelId="{480C6785-EE79-4195-B672-CA8227D85F7D}" type="pres">
      <dgm:prSet presAssocID="{692DAE94-9DD1-41E5-BFED-C222CCCCCC03}" presName="tx1" presStyleLbl="revTx" presStyleIdx="3" presStyleCnt="6"/>
      <dgm:spPr/>
    </dgm:pt>
    <dgm:pt modelId="{810E557D-3E70-42FB-8D19-D034B66D486B}" type="pres">
      <dgm:prSet presAssocID="{692DAE94-9DD1-41E5-BFED-C222CCCCCC03}" presName="vert1" presStyleCnt="0"/>
      <dgm:spPr/>
    </dgm:pt>
    <dgm:pt modelId="{5102C8F5-0E50-409A-81E8-452B92F76D7E}" type="pres">
      <dgm:prSet presAssocID="{754C0CA6-004B-4CD6-BCB5-99978754868E}" presName="thickLine" presStyleLbl="alignNode1" presStyleIdx="4" presStyleCnt="6"/>
      <dgm:spPr/>
    </dgm:pt>
    <dgm:pt modelId="{D368AE49-C35A-4262-8418-B06273C2B293}" type="pres">
      <dgm:prSet presAssocID="{754C0CA6-004B-4CD6-BCB5-99978754868E}" presName="horz1" presStyleCnt="0"/>
      <dgm:spPr/>
    </dgm:pt>
    <dgm:pt modelId="{9270D9E0-3F1F-45F9-BC90-EF41DA56D09F}" type="pres">
      <dgm:prSet presAssocID="{754C0CA6-004B-4CD6-BCB5-99978754868E}" presName="tx1" presStyleLbl="revTx" presStyleIdx="4" presStyleCnt="6"/>
      <dgm:spPr/>
    </dgm:pt>
    <dgm:pt modelId="{F16B3113-DC33-4E52-83BB-E71CB83D7C4F}" type="pres">
      <dgm:prSet presAssocID="{754C0CA6-004B-4CD6-BCB5-99978754868E}" presName="vert1" presStyleCnt="0"/>
      <dgm:spPr/>
    </dgm:pt>
    <dgm:pt modelId="{78687296-E6C3-4A00-8ACF-6BE43DB9A28A}" type="pres">
      <dgm:prSet presAssocID="{3384CF48-4010-45A0-9472-07D383220125}" presName="thickLine" presStyleLbl="alignNode1" presStyleIdx="5" presStyleCnt="6"/>
      <dgm:spPr/>
    </dgm:pt>
    <dgm:pt modelId="{B8231260-EA16-4C1F-92A5-AF5D8E40D2CA}" type="pres">
      <dgm:prSet presAssocID="{3384CF48-4010-45A0-9472-07D383220125}" presName="horz1" presStyleCnt="0"/>
      <dgm:spPr/>
    </dgm:pt>
    <dgm:pt modelId="{75894143-E728-4A57-886D-462F1B0967F4}" type="pres">
      <dgm:prSet presAssocID="{3384CF48-4010-45A0-9472-07D383220125}" presName="tx1" presStyleLbl="revTx" presStyleIdx="5" presStyleCnt="6"/>
      <dgm:spPr/>
    </dgm:pt>
    <dgm:pt modelId="{6D409224-02D8-4CD9-BEB8-4C0EC7AE3AA5}" type="pres">
      <dgm:prSet presAssocID="{3384CF48-4010-45A0-9472-07D383220125}" presName="vert1" presStyleCnt="0"/>
      <dgm:spPr/>
    </dgm:pt>
  </dgm:ptLst>
  <dgm:cxnLst>
    <dgm:cxn modelId="{FE7F9308-EFEF-4C44-B3E8-9862FEEC8C8C}" srcId="{58779842-4891-4775-B494-4EE046DCEF4D}" destId="{3384CF48-4010-45A0-9472-07D383220125}" srcOrd="5" destOrd="0" parTransId="{B229A3A6-7C4C-4A53-961F-16A5BFAA2FFE}" sibTransId="{24BA0BE7-08B2-4BD5-8263-CB8838DAF881}"/>
    <dgm:cxn modelId="{BF876818-E652-4265-9967-77016C38D1A8}" type="presOf" srcId="{F12152D3-41E3-42AA-8F8A-4AE5A1BC7678}" destId="{045FB2FD-D062-4F1C-9D05-73AE3387D8BB}" srcOrd="0" destOrd="0" presId="urn:microsoft.com/office/officeart/2008/layout/LinedList"/>
    <dgm:cxn modelId="{CE6CA42C-FFC8-40D4-A9F6-5918E2146E18}" type="presOf" srcId="{754C0CA6-004B-4CD6-BCB5-99978754868E}" destId="{9270D9E0-3F1F-45F9-BC90-EF41DA56D09F}" srcOrd="0" destOrd="0" presId="urn:microsoft.com/office/officeart/2008/layout/LinedList"/>
    <dgm:cxn modelId="{2122C843-DFF1-4970-BFB5-71A92F4FF657}" srcId="{58779842-4891-4775-B494-4EE046DCEF4D}" destId="{F12152D3-41E3-42AA-8F8A-4AE5A1BC7678}" srcOrd="0" destOrd="0" parTransId="{4C952FF3-BA48-4B4F-9D0F-CF6AC3AC8228}" sibTransId="{373A18AA-E9D7-443C-90C2-3B718A626943}"/>
    <dgm:cxn modelId="{5AA9B449-9CFF-4FB8-BBC9-64DE8EACA692}" srcId="{58779842-4891-4775-B494-4EE046DCEF4D}" destId="{754C0CA6-004B-4CD6-BCB5-99978754868E}" srcOrd="4" destOrd="0" parTransId="{8A44629F-7109-40AD-8A95-E3F97A6A750D}" sibTransId="{FE9AB499-D27D-426C-9120-32304C9E884B}"/>
    <dgm:cxn modelId="{DA068454-87AB-42F4-9C2D-8E51943F21A2}" srcId="{58779842-4891-4775-B494-4EE046DCEF4D}" destId="{692DAE94-9DD1-41E5-BFED-C222CCCCCC03}" srcOrd="3" destOrd="0" parTransId="{0F1CD9AE-11D7-4E6E-B550-C8A899E80712}" sibTransId="{D561E4F1-DDBB-4882-ABC9-AD938E300EDE}"/>
    <dgm:cxn modelId="{D0E8EF88-D380-4DE0-A2D6-BF7A55716AC2}" type="presOf" srcId="{58779842-4891-4775-B494-4EE046DCEF4D}" destId="{8C2AC7EE-8F24-45C0-8EAE-BDE4CB83C26E}" srcOrd="0" destOrd="0" presId="urn:microsoft.com/office/officeart/2008/layout/LinedList"/>
    <dgm:cxn modelId="{B5B3B198-F657-41E5-B706-4322DF8DBE54}" type="presOf" srcId="{692DAE94-9DD1-41E5-BFED-C222CCCCCC03}" destId="{480C6785-EE79-4195-B672-CA8227D85F7D}" srcOrd="0" destOrd="0" presId="urn:microsoft.com/office/officeart/2008/layout/LinedList"/>
    <dgm:cxn modelId="{CD96DDA3-5C3B-4749-B7FD-8ACAA7F16C26}" type="presOf" srcId="{AF7A833D-0CAA-42DF-9244-C7F0EA6CDD88}" destId="{4BBBFDC0-0226-480D-B932-08E5E40ED4AA}" srcOrd="0" destOrd="0" presId="urn:microsoft.com/office/officeart/2008/layout/LinedList"/>
    <dgm:cxn modelId="{B15FDFB4-24ED-4D76-A1DB-EBF719D46B60}" srcId="{58779842-4891-4775-B494-4EE046DCEF4D}" destId="{AF7A833D-0CAA-42DF-9244-C7F0EA6CDD88}" srcOrd="1" destOrd="0" parTransId="{38FD8CAA-22D5-43FE-8DB8-81A8EB2F70E3}" sibTransId="{585AF9F0-66EB-4A0C-8740-7C91F29D11A3}"/>
    <dgm:cxn modelId="{B0F504C3-758D-4B24-A8AD-09DE689139A2}" srcId="{58779842-4891-4775-B494-4EE046DCEF4D}" destId="{698B76BF-2DA0-451D-AEC3-E4615097D550}" srcOrd="2" destOrd="0" parTransId="{D6F52C13-4DA7-48CE-BF37-65B63BD175D5}" sibTransId="{71C1C96F-7E6F-49D8-B490-10E22B5EDEEA}"/>
    <dgm:cxn modelId="{FD99A1E2-56E3-413A-8CBF-3D27A9EE10CC}" type="presOf" srcId="{3384CF48-4010-45A0-9472-07D383220125}" destId="{75894143-E728-4A57-886D-462F1B0967F4}" srcOrd="0" destOrd="0" presId="urn:microsoft.com/office/officeart/2008/layout/LinedList"/>
    <dgm:cxn modelId="{64FF62FB-58D3-456C-BA01-526EEDF86C8B}" type="presOf" srcId="{698B76BF-2DA0-451D-AEC3-E4615097D550}" destId="{57784E0E-DD9F-40D7-B480-7B53176B4BFD}" srcOrd="0" destOrd="0" presId="urn:microsoft.com/office/officeart/2008/layout/LinedList"/>
    <dgm:cxn modelId="{BEA2960D-38C8-411B-B59C-286B08370BE8}" type="presParOf" srcId="{8C2AC7EE-8F24-45C0-8EAE-BDE4CB83C26E}" destId="{71298367-2050-4670-824D-30B22A6AB7ED}" srcOrd="0" destOrd="0" presId="urn:microsoft.com/office/officeart/2008/layout/LinedList"/>
    <dgm:cxn modelId="{7E724D1A-BBC3-4110-BB67-203F183416F1}" type="presParOf" srcId="{8C2AC7EE-8F24-45C0-8EAE-BDE4CB83C26E}" destId="{59C6B80E-6685-4520-BA76-4B113BC2141B}" srcOrd="1" destOrd="0" presId="urn:microsoft.com/office/officeart/2008/layout/LinedList"/>
    <dgm:cxn modelId="{4B08841A-74A3-41D4-AD52-506EDDC8F1EC}" type="presParOf" srcId="{59C6B80E-6685-4520-BA76-4B113BC2141B}" destId="{045FB2FD-D062-4F1C-9D05-73AE3387D8BB}" srcOrd="0" destOrd="0" presId="urn:microsoft.com/office/officeart/2008/layout/LinedList"/>
    <dgm:cxn modelId="{8132009D-E1A5-4799-B845-8DFE6652AB35}" type="presParOf" srcId="{59C6B80E-6685-4520-BA76-4B113BC2141B}" destId="{92C64B81-6127-44A4-8E04-7B2362E855C8}" srcOrd="1" destOrd="0" presId="urn:microsoft.com/office/officeart/2008/layout/LinedList"/>
    <dgm:cxn modelId="{A16D8CE1-5797-4687-966C-D085BCE6728F}" type="presParOf" srcId="{8C2AC7EE-8F24-45C0-8EAE-BDE4CB83C26E}" destId="{340C28B6-F638-4AA0-8051-DEA850D9C131}" srcOrd="2" destOrd="0" presId="urn:microsoft.com/office/officeart/2008/layout/LinedList"/>
    <dgm:cxn modelId="{D85B5673-8A8C-4905-B5E3-5A9936C7B3B6}" type="presParOf" srcId="{8C2AC7EE-8F24-45C0-8EAE-BDE4CB83C26E}" destId="{2732A597-2261-43B0-82B7-28E6E53092CB}" srcOrd="3" destOrd="0" presId="urn:microsoft.com/office/officeart/2008/layout/LinedList"/>
    <dgm:cxn modelId="{F3992C1E-E205-4AA1-A23F-140C4BC78D87}" type="presParOf" srcId="{2732A597-2261-43B0-82B7-28E6E53092CB}" destId="{4BBBFDC0-0226-480D-B932-08E5E40ED4AA}" srcOrd="0" destOrd="0" presId="urn:microsoft.com/office/officeart/2008/layout/LinedList"/>
    <dgm:cxn modelId="{E0188A69-CADC-4CDD-9464-23F181E661F3}" type="presParOf" srcId="{2732A597-2261-43B0-82B7-28E6E53092CB}" destId="{18D4498C-6096-4C9F-8A08-86035BE6CBA0}" srcOrd="1" destOrd="0" presId="urn:microsoft.com/office/officeart/2008/layout/LinedList"/>
    <dgm:cxn modelId="{B9EBE2AB-2AAF-45ED-B419-3243654CC156}" type="presParOf" srcId="{8C2AC7EE-8F24-45C0-8EAE-BDE4CB83C26E}" destId="{62A65872-E37E-4691-AB26-5802C3D373A4}" srcOrd="4" destOrd="0" presId="urn:microsoft.com/office/officeart/2008/layout/LinedList"/>
    <dgm:cxn modelId="{D264515F-5A23-4443-8986-9BDFD6F2E8E7}" type="presParOf" srcId="{8C2AC7EE-8F24-45C0-8EAE-BDE4CB83C26E}" destId="{9341C5DC-7866-4D8E-8971-EF053D7C95DC}" srcOrd="5" destOrd="0" presId="urn:microsoft.com/office/officeart/2008/layout/LinedList"/>
    <dgm:cxn modelId="{5FDDA384-7123-4C0B-ADBC-2F81341C45CF}" type="presParOf" srcId="{9341C5DC-7866-4D8E-8971-EF053D7C95DC}" destId="{57784E0E-DD9F-40D7-B480-7B53176B4BFD}" srcOrd="0" destOrd="0" presId="urn:microsoft.com/office/officeart/2008/layout/LinedList"/>
    <dgm:cxn modelId="{C5F3C8B2-1372-4B94-90B6-A9244B052E20}" type="presParOf" srcId="{9341C5DC-7866-4D8E-8971-EF053D7C95DC}" destId="{758EC6C6-EC3C-4297-9D2D-F986B0FE58A9}" srcOrd="1" destOrd="0" presId="urn:microsoft.com/office/officeart/2008/layout/LinedList"/>
    <dgm:cxn modelId="{A2337054-86CC-40AC-AC85-C7F9059F9963}" type="presParOf" srcId="{8C2AC7EE-8F24-45C0-8EAE-BDE4CB83C26E}" destId="{0BE38E71-94C3-426C-9000-94136BF95EEB}" srcOrd="6" destOrd="0" presId="urn:microsoft.com/office/officeart/2008/layout/LinedList"/>
    <dgm:cxn modelId="{54E60E7F-FB79-40F2-A97A-52AB9F03E1BC}" type="presParOf" srcId="{8C2AC7EE-8F24-45C0-8EAE-BDE4CB83C26E}" destId="{FD662C5B-8D5A-48B5-A14B-B449566EAC77}" srcOrd="7" destOrd="0" presId="urn:microsoft.com/office/officeart/2008/layout/LinedList"/>
    <dgm:cxn modelId="{48738D55-4DE6-4243-96EB-ADCF057B9D4C}" type="presParOf" srcId="{FD662C5B-8D5A-48B5-A14B-B449566EAC77}" destId="{480C6785-EE79-4195-B672-CA8227D85F7D}" srcOrd="0" destOrd="0" presId="urn:microsoft.com/office/officeart/2008/layout/LinedList"/>
    <dgm:cxn modelId="{2BDBCB65-529A-409B-B3A3-FAF43B704535}" type="presParOf" srcId="{FD662C5B-8D5A-48B5-A14B-B449566EAC77}" destId="{810E557D-3E70-42FB-8D19-D034B66D486B}" srcOrd="1" destOrd="0" presId="urn:microsoft.com/office/officeart/2008/layout/LinedList"/>
    <dgm:cxn modelId="{FF56DB34-9C71-4DC2-BA10-C3978A20B1D6}" type="presParOf" srcId="{8C2AC7EE-8F24-45C0-8EAE-BDE4CB83C26E}" destId="{5102C8F5-0E50-409A-81E8-452B92F76D7E}" srcOrd="8" destOrd="0" presId="urn:microsoft.com/office/officeart/2008/layout/LinedList"/>
    <dgm:cxn modelId="{5BB80C5B-6911-494C-BA52-802E0C283B23}" type="presParOf" srcId="{8C2AC7EE-8F24-45C0-8EAE-BDE4CB83C26E}" destId="{D368AE49-C35A-4262-8418-B06273C2B293}" srcOrd="9" destOrd="0" presId="urn:microsoft.com/office/officeart/2008/layout/LinedList"/>
    <dgm:cxn modelId="{EDB5F252-165D-4751-B155-C606BA4F0E68}" type="presParOf" srcId="{D368AE49-C35A-4262-8418-B06273C2B293}" destId="{9270D9E0-3F1F-45F9-BC90-EF41DA56D09F}" srcOrd="0" destOrd="0" presId="urn:microsoft.com/office/officeart/2008/layout/LinedList"/>
    <dgm:cxn modelId="{C8EAFB8D-D14F-4442-9162-07690F3455EB}" type="presParOf" srcId="{D368AE49-C35A-4262-8418-B06273C2B293}" destId="{F16B3113-DC33-4E52-83BB-E71CB83D7C4F}" srcOrd="1" destOrd="0" presId="urn:microsoft.com/office/officeart/2008/layout/LinedList"/>
    <dgm:cxn modelId="{267BAE71-D15A-45A8-9549-36E9BC4D1D41}" type="presParOf" srcId="{8C2AC7EE-8F24-45C0-8EAE-BDE4CB83C26E}" destId="{78687296-E6C3-4A00-8ACF-6BE43DB9A28A}" srcOrd="10" destOrd="0" presId="urn:microsoft.com/office/officeart/2008/layout/LinedList"/>
    <dgm:cxn modelId="{2D55168A-2A37-4FD0-9F10-8663A28493B9}" type="presParOf" srcId="{8C2AC7EE-8F24-45C0-8EAE-BDE4CB83C26E}" destId="{B8231260-EA16-4C1F-92A5-AF5D8E40D2CA}" srcOrd="11" destOrd="0" presId="urn:microsoft.com/office/officeart/2008/layout/LinedList"/>
    <dgm:cxn modelId="{3B5732C0-FF93-4E34-86D9-28B4AEAB1022}" type="presParOf" srcId="{B8231260-EA16-4C1F-92A5-AF5D8E40D2CA}" destId="{75894143-E728-4A57-886D-462F1B0967F4}" srcOrd="0" destOrd="0" presId="urn:microsoft.com/office/officeart/2008/layout/LinedList"/>
    <dgm:cxn modelId="{C0B3521A-E3F6-4365-BC1B-C54AEC02B652}" type="presParOf" srcId="{B8231260-EA16-4C1F-92A5-AF5D8E40D2CA}" destId="{6D409224-02D8-4CD9-BEB8-4C0EC7AE3AA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A0ED8E-2838-4304-87C7-F8F0D7349B8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41A3B7B-B7FC-492D-AC65-DA46E1BF8472}">
      <dgm:prSet/>
      <dgm:spPr>
        <a:solidFill>
          <a:schemeClr val="accent5"/>
        </a:solidFill>
        <a:ln>
          <a:noFill/>
        </a:ln>
      </dgm:spPr>
      <dgm:t>
        <a:bodyPr/>
        <a:lstStyle/>
        <a:p>
          <a:r>
            <a:rPr lang="en-US"/>
            <a:t>GitHub:</a:t>
          </a:r>
        </a:p>
      </dgm:t>
    </dgm:pt>
    <dgm:pt modelId="{20F084AA-AC5E-4BF7-8ACC-E0F98F852ECC}" type="parTrans" cxnId="{95C28FCB-3A1E-4DE6-A89D-730759E5B362}">
      <dgm:prSet/>
      <dgm:spPr/>
      <dgm:t>
        <a:bodyPr/>
        <a:lstStyle/>
        <a:p>
          <a:endParaRPr lang="en-US"/>
        </a:p>
      </dgm:t>
    </dgm:pt>
    <dgm:pt modelId="{C39EBAE0-79E6-477A-B426-3EE2FEB61B97}" type="sibTrans" cxnId="{95C28FCB-3A1E-4DE6-A89D-730759E5B362}">
      <dgm:prSet/>
      <dgm:spPr/>
      <dgm:t>
        <a:bodyPr/>
        <a:lstStyle/>
        <a:p>
          <a:endParaRPr lang="en-US"/>
        </a:p>
      </dgm:t>
    </dgm:pt>
    <dgm:pt modelId="{CED41382-7983-4250-9B80-CD92D317273D}">
      <dgm:prSet/>
      <dgm:spPr>
        <a:solidFill>
          <a:schemeClr val="accent4"/>
        </a:solidFill>
        <a:ln>
          <a:noFill/>
        </a:ln>
      </dgm:spPr>
      <dgm:t>
        <a:bodyPr/>
        <a:lstStyle/>
        <a:p>
          <a:r>
            <a:rPr lang="en-US"/>
            <a:t>Machine Learning:</a:t>
          </a:r>
        </a:p>
      </dgm:t>
    </dgm:pt>
    <dgm:pt modelId="{5A618DBE-39EE-431C-A515-E3BAF4F4C097}" type="parTrans" cxnId="{9EB85084-D002-4FBF-8340-586B012C3DD3}">
      <dgm:prSet/>
      <dgm:spPr/>
      <dgm:t>
        <a:bodyPr/>
        <a:lstStyle/>
        <a:p>
          <a:endParaRPr lang="en-US"/>
        </a:p>
      </dgm:t>
    </dgm:pt>
    <dgm:pt modelId="{CEE2CE67-2401-47ED-91F4-54DA4609E397}" type="sibTrans" cxnId="{9EB85084-D002-4FBF-8340-586B012C3DD3}">
      <dgm:prSet/>
      <dgm:spPr/>
      <dgm:t>
        <a:bodyPr/>
        <a:lstStyle/>
        <a:p>
          <a:endParaRPr lang="en-US"/>
        </a:p>
      </dgm:t>
    </dgm:pt>
    <dgm:pt modelId="{3C1FA4D3-F2AC-4B1E-B9F4-0D5AC0DE503C}">
      <dgm:prSet/>
      <dgm:spPr>
        <a:solidFill>
          <a:schemeClr val="bg2">
            <a:alpha val="90000"/>
          </a:schemeClr>
        </a:solidFill>
      </dgm:spPr>
      <dgm:t>
        <a:bodyPr/>
        <a:lstStyle/>
        <a:p>
          <a:pPr>
            <a:buFont typeface="+mj-lt"/>
            <a:buAutoNum type="arabicPeriod"/>
          </a:pPr>
          <a:r>
            <a:rPr lang="en-US"/>
            <a:t>Login to Kaggle or create an account. </a:t>
          </a:r>
        </a:p>
      </dgm:t>
    </dgm:pt>
    <dgm:pt modelId="{A4A17069-6C22-4319-8DEC-C89F81E94D03}" type="parTrans" cxnId="{22FDF0F8-F6CD-40E0-84B5-918849D94D7A}">
      <dgm:prSet/>
      <dgm:spPr/>
      <dgm:t>
        <a:bodyPr/>
        <a:lstStyle/>
        <a:p>
          <a:endParaRPr lang="en-US"/>
        </a:p>
      </dgm:t>
    </dgm:pt>
    <dgm:pt modelId="{09390E48-3E26-449A-A62E-9ADAC347D5BE}" type="sibTrans" cxnId="{22FDF0F8-F6CD-40E0-84B5-918849D94D7A}">
      <dgm:prSet/>
      <dgm:spPr/>
      <dgm:t>
        <a:bodyPr/>
        <a:lstStyle/>
        <a:p>
          <a:endParaRPr lang="en-US"/>
        </a:p>
      </dgm:t>
    </dgm:pt>
    <dgm:pt modelId="{425C9891-00F2-42CB-B7FD-E4162485D9AE}">
      <dgm:prSet/>
      <dgm:spPr>
        <a:solidFill>
          <a:schemeClr val="bg2">
            <a:alpha val="90000"/>
          </a:schemeClr>
        </a:solidFill>
      </dgm:spPr>
      <dgm:t>
        <a:bodyPr/>
        <a:lstStyle/>
        <a:p>
          <a:pPr>
            <a:buFont typeface="+mj-lt"/>
            <a:buAutoNum type="arabicPeriod"/>
          </a:pPr>
          <a:r>
            <a:rPr lang="en-US"/>
            <a:t>Find my profile: </a:t>
          </a:r>
        </a:p>
      </dgm:t>
    </dgm:pt>
    <dgm:pt modelId="{582E22A3-5AC6-492F-9FCB-1FEBBC0AF692}" type="parTrans" cxnId="{9273520D-6DBB-4C99-991F-36AE686C4004}">
      <dgm:prSet/>
      <dgm:spPr/>
      <dgm:t>
        <a:bodyPr/>
        <a:lstStyle/>
        <a:p>
          <a:endParaRPr lang="en-US"/>
        </a:p>
      </dgm:t>
    </dgm:pt>
    <dgm:pt modelId="{357383F6-9351-40DF-A7EE-E420F2FA1EA4}" type="sibTrans" cxnId="{9273520D-6DBB-4C99-991F-36AE686C4004}">
      <dgm:prSet/>
      <dgm:spPr/>
      <dgm:t>
        <a:bodyPr/>
        <a:lstStyle/>
        <a:p>
          <a:endParaRPr lang="en-US"/>
        </a:p>
      </dgm:t>
    </dgm:pt>
    <dgm:pt modelId="{937F716F-C05E-491A-872F-40DB2DC3DC16}">
      <dgm:prSet/>
      <dgm:spPr>
        <a:solidFill>
          <a:schemeClr val="bg2">
            <a:alpha val="90000"/>
          </a:schemeClr>
        </a:solidFill>
      </dgm:spPr>
      <dgm:t>
        <a:bodyPr/>
        <a:lstStyle/>
        <a:p>
          <a:pPr>
            <a:buFont typeface="+mj-lt"/>
            <a:buAutoNum type="arabicParenR"/>
          </a:pPr>
          <a:r>
            <a:rPr lang="en-US"/>
            <a:t>Type in search bar: </a:t>
          </a:r>
          <a:r>
            <a:rPr lang="en-US" err="1"/>
            <a:t>bryantpollardii</a:t>
          </a:r>
          <a:endParaRPr lang="en-US"/>
        </a:p>
      </dgm:t>
    </dgm:pt>
    <dgm:pt modelId="{18159381-0226-4ED8-844D-DE824C46AB69}" type="parTrans" cxnId="{5EE7D639-0830-4AA0-B89A-7B841D10D2E0}">
      <dgm:prSet/>
      <dgm:spPr/>
      <dgm:t>
        <a:bodyPr/>
        <a:lstStyle/>
        <a:p>
          <a:endParaRPr lang="en-US"/>
        </a:p>
      </dgm:t>
    </dgm:pt>
    <dgm:pt modelId="{CCA25647-4EAB-4E28-8DBD-59F495ADBE39}" type="sibTrans" cxnId="{5EE7D639-0830-4AA0-B89A-7B841D10D2E0}">
      <dgm:prSet/>
      <dgm:spPr/>
      <dgm:t>
        <a:bodyPr/>
        <a:lstStyle/>
        <a:p>
          <a:endParaRPr lang="en-US"/>
        </a:p>
      </dgm:t>
    </dgm:pt>
    <dgm:pt modelId="{6315BA72-DD90-4CB5-8DCE-91661CFCB241}">
      <dgm:prSet/>
      <dgm:spPr>
        <a:solidFill>
          <a:schemeClr val="bg2">
            <a:alpha val="90000"/>
          </a:schemeClr>
        </a:solidFill>
      </dgm:spPr>
      <dgm:t>
        <a:bodyPr/>
        <a:lstStyle/>
        <a:p>
          <a:pPr>
            <a:buFont typeface="+mj-lt"/>
            <a:buAutoNum type="arabicParenR"/>
          </a:pPr>
          <a:r>
            <a:rPr lang="en-US"/>
            <a:t>Click on my profile</a:t>
          </a:r>
        </a:p>
      </dgm:t>
    </dgm:pt>
    <dgm:pt modelId="{F38B616A-7B2E-4E80-8A98-F7034E7985EC}" type="parTrans" cxnId="{1383DBD0-73A1-493A-8570-C45422D6C823}">
      <dgm:prSet/>
      <dgm:spPr/>
      <dgm:t>
        <a:bodyPr/>
        <a:lstStyle/>
        <a:p>
          <a:endParaRPr lang="en-US"/>
        </a:p>
      </dgm:t>
    </dgm:pt>
    <dgm:pt modelId="{FE49F19C-9B17-4417-976C-504ADAC9557B}" type="sibTrans" cxnId="{1383DBD0-73A1-493A-8570-C45422D6C823}">
      <dgm:prSet/>
      <dgm:spPr/>
      <dgm:t>
        <a:bodyPr/>
        <a:lstStyle/>
        <a:p>
          <a:endParaRPr lang="en-US"/>
        </a:p>
      </dgm:t>
    </dgm:pt>
    <dgm:pt modelId="{34065675-8ED4-463F-81ED-C156423870A6}">
      <dgm:prSet/>
      <dgm:spPr>
        <a:solidFill>
          <a:schemeClr val="bg2">
            <a:alpha val="90000"/>
          </a:schemeClr>
        </a:solidFill>
      </dgm:spPr>
      <dgm:t>
        <a:bodyPr/>
        <a:lstStyle/>
        <a:p>
          <a:pPr>
            <a:buFont typeface="+mj-lt"/>
            <a:buAutoNum type="arabicParenR"/>
          </a:pPr>
          <a:r>
            <a:rPr lang="en-US"/>
            <a:t>Find notebook named: </a:t>
          </a:r>
          <a:r>
            <a:rPr lang="en-US" err="1"/>
            <a:t>WorkshopCodeStockClassifier</a:t>
          </a:r>
          <a:r>
            <a:rPr lang="en-US"/>
            <a:t> under “code” tab in my profile.</a:t>
          </a:r>
        </a:p>
      </dgm:t>
    </dgm:pt>
    <dgm:pt modelId="{B101B3F4-EE84-45B8-BC15-C1E93EC26570}" type="parTrans" cxnId="{F175FE0D-7462-48EC-B4E4-6DD884321AD7}">
      <dgm:prSet/>
      <dgm:spPr/>
      <dgm:t>
        <a:bodyPr/>
        <a:lstStyle/>
        <a:p>
          <a:endParaRPr lang="en-US"/>
        </a:p>
      </dgm:t>
    </dgm:pt>
    <dgm:pt modelId="{51B735DE-4096-4BE7-BEF8-C4335511458C}" type="sibTrans" cxnId="{F175FE0D-7462-48EC-B4E4-6DD884321AD7}">
      <dgm:prSet/>
      <dgm:spPr/>
      <dgm:t>
        <a:bodyPr/>
        <a:lstStyle/>
        <a:p>
          <a:endParaRPr lang="en-US"/>
        </a:p>
      </dgm:t>
    </dgm:pt>
    <dgm:pt modelId="{B7918C4B-13A4-45D1-8B70-B306C6444B64}">
      <dgm:prSet/>
      <dgm:spPr>
        <a:solidFill>
          <a:schemeClr val="bg2">
            <a:alpha val="90000"/>
          </a:schemeClr>
        </a:solidFill>
      </dgm:spPr>
      <dgm:t>
        <a:bodyPr/>
        <a:lstStyle/>
        <a:p>
          <a:r>
            <a:rPr lang="en-US"/>
            <a:t>Steps to find:</a:t>
          </a:r>
        </a:p>
      </dgm:t>
    </dgm:pt>
    <dgm:pt modelId="{EDD9D4D2-8CD1-412B-B0B0-5477334FC3EA}" type="parTrans" cxnId="{9A70122B-9616-4CE9-94FD-00A19D51F5BC}">
      <dgm:prSet/>
      <dgm:spPr/>
      <dgm:t>
        <a:bodyPr/>
        <a:lstStyle/>
        <a:p>
          <a:endParaRPr lang="en-US"/>
        </a:p>
      </dgm:t>
    </dgm:pt>
    <dgm:pt modelId="{07FA14FA-34AB-40E2-A19D-CE12EA4548EE}" type="sibTrans" cxnId="{9A70122B-9616-4CE9-94FD-00A19D51F5BC}">
      <dgm:prSet/>
      <dgm:spPr/>
      <dgm:t>
        <a:bodyPr/>
        <a:lstStyle/>
        <a:p>
          <a:endParaRPr lang="en-US"/>
        </a:p>
      </dgm:t>
    </dgm:pt>
    <dgm:pt modelId="{20B3B7DA-AF5D-48DE-AE18-72EC57A8D0B6}">
      <dgm:prSet/>
      <dgm:spPr/>
      <dgm:t>
        <a:bodyPr/>
        <a:lstStyle/>
        <a:p>
          <a:pPr>
            <a:buFont typeface="+mj-lt"/>
            <a:buAutoNum type="arabicPeriod"/>
          </a:pPr>
          <a:r>
            <a:rPr lang="en-US"/>
            <a:t>Search: </a:t>
          </a:r>
          <a:r>
            <a:rPr lang="en-US" err="1"/>
            <a:t>bryantpollardii</a:t>
          </a:r>
          <a:r>
            <a:rPr lang="en-US"/>
            <a:t> in GitHub</a:t>
          </a:r>
        </a:p>
      </dgm:t>
    </dgm:pt>
    <dgm:pt modelId="{E5863169-1F69-4F83-A0AB-35597D4A8216}" type="parTrans" cxnId="{C36567D5-97EE-4B65-999F-2685FE3FF067}">
      <dgm:prSet/>
      <dgm:spPr/>
      <dgm:t>
        <a:bodyPr/>
        <a:lstStyle/>
        <a:p>
          <a:endParaRPr lang="en-US"/>
        </a:p>
      </dgm:t>
    </dgm:pt>
    <dgm:pt modelId="{33D7F4C8-0E6F-4AAB-88C1-A3906FD9945F}" type="sibTrans" cxnId="{C36567D5-97EE-4B65-999F-2685FE3FF067}">
      <dgm:prSet/>
      <dgm:spPr/>
      <dgm:t>
        <a:bodyPr/>
        <a:lstStyle/>
        <a:p>
          <a:endParaRPr lang="en-US"/>
        </a:p>
      </dgm:t>
    </dgm:pt>
    <dgm:pt modelId="{7A2606CA-8051-4CB1-B592-BC214501D582}">
      <dgm:prSet/>
      <dgm:spPr/>
      <dgm:t>
        <a:bodyPr/>
        <a:lstStyle/>
        <a:p>
          <a:pPr>
            <a:buFont typeface="+mj-lt"/>
            <a:buAutoNum type="arabicPeriod"/>
          </a:pPr>
          <a:r>
            <a:rPr lang="en-US"/>
            <a:t>Find </a:t>
          </a:r>
          <a:r>
            <a:rPr lang="en-US" err="1"/>
            <a:t>workshopProd</a:t>
          </a:r>
          <a:r>
            <a:rPr lang="en-US"/>
            <a:t> by clicking my profile and clicking “Repositories”.</a:t>
          </a:r>
        </a:p>
      </dgm:t>
    </dgm:pt>
    <dgm:pt modelId="{6A2F6041-0E4E-48E0-8A0E-6E683B4FDAB0}" type="parTrans" cxnId="{5040647D-EAA8-49CC-BF40-822E9A5E7C08}">
      <dgm:prSet/>
      <dgm:spPr/>
      <dgm:t>
        <a:bodyPr/>
        <a:lstStyle/>
        <a:p>
          <a:endParaRPr lang="en-US"/>
        </a:p>
      </dgm:t>
    </dgm:pt>
    <dgm:pt modelId="{DD3DA06B-A594-46B1-9492-4F64A49BBE5F}" type="sibTrans" cxnId="{5040647D-EAA8-49CC-BF40-822E9A5E7C08}">
      <dgm:prSet/>
      <dgm:spPr/>
      <dgm:t>
        <a:bodyPr/>
        <a:lstStyle/>
        <a:p>
          <a:endParaRPr lang="en-US"/>
        </a:p>
      </dgm:t>
    </dgm:pt>
    <dgm:pt modelId="{B65656C7-829E-4E11-80DB-E6B2C57B27E9}">
      <dgm:prSet/>
      <dgm:spPr/>
      <dgm:t>
        <a:bodyPr/>
        <a:lstStyle/>
        <a:p>
          <a:pPr>
            <a:buFont typeface="+mj-lt"/>
            <a:buAutoNum type="arabicPeriod"/>
          </a:pPr>
          <a:r>
            <a:rPr lang="en-US"/>
            <a:t>You now have access to:</a:t>
          </a:r>
        </a:p>
      </dgm:t>
    </dgm:pt>
    <dgm:pt modelId="{E62A4B83-D991-4897-B31B-86D7B1EBB116}" type="parTrans" cxnId="{3313252B-9D8C-4001-94F7-73E7B1320CF3}">
      <dgm:prSet/>
      <dgm:spPr/>
      <dgm:t>
        <a:bodyPr/>
        <a:lstStyle/>
        <a:p>
          <a:endParaRPr lang="en-US"/>
        </a:p>
      </dgm:t>
    </dgm:pt>
    <dgm:pt modelId="{E234FF6D-1283-4891-95BC-59FCAAD85B07}" type="sibTrans" cxnId="{3313252B-9D8C-4001-94F7-73E7B1320CF3}">
      <dgm:prSet/>
      <dgm:spPr/>
      <dgm:t>
        <a:bodyPr/>
        <a:lstStyle/>
        <a:p>
          <a:endParaRPr lang="en-US"/>
        </a:p>
      </dgm:t>
    </dgm:pt>
    <dgm:pt modelId="{39C52A52-1BE2-4CB8-BD16-CB38BD47B4DD}">
      <dgm:prSet/>
      <dgm:spPr/>
      <dgm:t>
        <a:bodyPr/>
        <a:lstStyle/>
        <a:p>
          <a:r>
            <a:rPr lang="en-US"/>
            <a:t>Kaggle code (to follow along in the workshop refer to information on the right)</a:t>
          </a:r>
        </a:p>
      </dgm:t>
    </dgm:pt>
    <dgm:pt modelId="{E784420D-14FC-4E86-B180-5E0840A6475B}" type="parTrans" cxnId="{72B4DD6A-C7F2-4E2F-956B-39DF240B79FD}">
      <dgm:prSet/>
      <dgm:spPr/>
      <dgm:t>
        <a:bodyPr/>
        <a:lstStyle/>
        <a:p>
          <a:endParaRPr lang="en-US"/>
        </a:p>
      </dgm:t>
    </dgm:pt>
    <dgm:pt modelId="{308C70AD-E100-413D-9931-F363FDC3D39A}" type="sibTrans" cxnId="{72B4DD6A-C7F2-4E2F-956B-39DF240B79FD}">
      <dgm:prSet/>
      <dgm:spPr/>
      <dgm:t>
        <a:bodyPr/>
        <a:lstStyle/>
        <a:p>
          <a:endParaRPr lang="en-US"/>
        </a:p>
      </dgm:t>
    </dgm:pt>
    <dgm:pt modelId="{192C56D4-FE89-4C2C-B3A6-F9398CF18B32}">
      <dgm:prSet/>
      <dgm:spPr/>
      <dgm:t>
        <a:bodyPr/>
        <a:lstStyle/>
        <a:p>
          <a:r>
            <a:rPr lang="en-US"/>
            <a:t>Glue code</a:t>
          </a:r>
        </a:p>
      </dgm:t>
    </dgm:pt>
    <dgm:pt modelId="{9F805B11-9018-4D1D-B04C-7EADBBF10801}" type="parTrans" cxnId="{AA4758B3-4D27-423E-B008-2400B86466B1}">
      <dgm:prSet/>
      <dgm:spPr/>
      <dgm:t>
        <a:bodyPr/>
        <a:lstStyle/>
        <a:p>
          <a:endParaRPr lang="en-US"/>
        </a:p>
      </dgm:t>
    </dgm:pt>
    <dgm:pt modelId="{136EEF99-E954-4A2E-AF52-B74DDE6A2322}" type="sibTrans" cxnId="{AA4758B3-4D27-423E-B008-2400B86466B1}">
      <dgm:prSet/>
      <dgm:spPr/>
      <dgm:t>
        <a:bodyPr/>
        <a:lstStyle/>
        <a:p>
          <a:endParaRPr lang="en-US"/>
        </a:p>
      </dgm:t>
    </dgm:pt>
    <dgm:pt modelId="{176A0CD9-88BF-47DD-B7F5-3FC5E757D382}">
      <dgm:prSet/>
      <dgm:spPr/>
      <dgm:t>
        <a:bodyPr/>
        <a:lstStyle/>
        <a:p>
          <a:r>
            <a:rPr lang="en-US"/>
            <a:t>PowerPoint Slides</a:t>
          </a:r>
        </a:p>
      </dgm:t>
    </dgm:pt>
    <dgm:pt modelId="{AB889125-FF2F-440F-91E4-5819D75C499B}" type="parTrans" cxnId="{F045BAFF-01A5-4E4A-A594-C61EF4F63070}">
      <dgm:prSet/>
      <dgm:spPr/>
      <dgm:t>
        <a:bodyPr/>
        <a:lstStyle/>
        <a:p>
          <a:endParaRPr lang="en-US"/>
        </a:p>
      </dgm:t>
    </dgm:pt>
    <dgm:pt modelId="{669D6271-3827-426D-97FB-821925914BAE}" type="sibTrans" cxnId="{F045BAFF-01A5-4E4A-A594-C61EF4F63070}">
      <dgm:prSet/>
      <dgm:spPr/>
      <dgm:t>
        <a:bodyPr/>
        <a:lstStyle/>
        <a:p>
          <a:endParaRPr lang="en-US"/>
        </a:p>
      </dgm:t>
    </dgm:pt>
    <dgm:pt modelId="{361AF365-8194-4801-A522-B23EBDBF9F2D}">
      <dgm:prSet/>
      <dgm:spPr/>
      <dgm:t>
        <a:bodyPr/>
        <a:lstStyle/>
        <a:p>
          <a:r>
            <a:rPr lang="en-US"/>
            <a:t>Recording of todays session</a:t>
          </a:r>
        </a:p>
      </dgm:t>
    </dgm:pt>
    <dgm:pt modelId="{20A3EE7C-CE5D-4A79-A0A7-0D74B6E21FDA}" type="parTrans" cxnId="{3E802FF6-A771-43B0-B791-F05515E6873F}">
      <dgm:prSet/>
      <dgm:spPr/>
      <dgm:t>
        <a:bodyPr/>
        <a:lstStyle/>
        <a:p>
          <a:endParaRPr lang="en-US"/>
        </a:p>
      </dgm:t>
    </dgm:pt>
    <dgm:pt modelId="{08311357-AE96-4034-85D2-8539CBE2B7CA}" type="sibTrans" cxnId="{3E802FF6-A771-43B0-B791-F05515E6873F}">
      <dgm:prSet/>
      <dgm:spPr/>
      <dgm:t>
        <a:bodyPr/>
        <a:lstStyle/>
        <a:p>
          <a:endParaRPr lang="en-US"/>
        </a:p>
      </dgm:t>
    </dgm:pt>
    <dgm:pt modelId="{1B2BD581-79F2-4C64-AED2-B8995F2B23FB}" type="pres">
      <dgm:prSet presAssocID="{02A0ED8E-2838-4304-87C7-F8F0D7349B8E}" presName="Name0" presStyleCnt="0">
        <dgm:presLayoutVars>
          <dgm:dir/>
          <dgm:animLvl val="lvl"/>
          <dgm:resizeHandles val="exact"/>
        </dgm:presLayoutVars>
      </dgm:prSet>
      <dgm:spPr/>
    </dgm:pt>
    <dgm:pt modelId="{195DA11F-CD27-4F2C-84F5-DC72FD812B22}" type="pres">
      <dgm:prSet presAssocID="{841A3B7B-B7FC-492D-AC65-DA46E1BF8472}" presName="composite" presStyleCnt="0"/>
      <dgm:spPr/>
    </dgm:pt>
    <dgm:pt modelId="{5C6A549E-5C78-45FB-9A7B-28FB66A53353}" type="pres">
      <dgm:prSet presAssocID="{841A3B7B-B7FC-492D-AC65-DA46E1BF8472}" presName="parTx" presStyleLbl="alignNode1" presStyleIdx="0" presStyleCnt="2">
        <dgm:presLayoutVars>
          <dgm:chMax val="0"/>
          <dgm:chPref val="0"/>
          <dgm:bulletEnabled val="1"/>
        </dgm:presLayoutVars>
      </dgm:prSet>
      <dgm:spPr/>
    </dgm:pt>
    <dgm:pt modelId="{450B5DC3-8948-4661-B116-69AFE8A22A29}" type="pres">
      <dgm:prSet presAssocID="{841A3B7B-B7FC-492D-AC65-DA46E1BF8472}" presName="desTx" presStyleLbl="alignAccFollowNode1" presStyleIdx="0" presStyleCnt="2">
        <dgm:presLayoutVars>
          <dgm:bulletEnabled val="1"/>
        </dgm:presLayoutVars>
      </dgm:prSet>
      <dgm:spPr/>
    </dgm:pt>
    <dgm:pt modelId="{FF4FDAF0-A16D-4230-9C65-32683B870957}" type="pres">
      <dgm:prSet presAssocID="{C39EBAE0-79E6-477A-B426-3EE2FEB61B97}" presName="space" presStyleCnt="0"/>
      <dgm:spPr/>
    </dgm:pt>
    <dgm:pt modelId="{ACCD2F67-9B7A-4B83-9329-062F923C5CF2}" type="pres">
      <dgm:prSet presAssocID="{CED41382-7983-4250-9B80-CD92D317273D}" presName="composite" presStyleCnt="0"/>
      <dgm:spPr/>
    </dgm:pt>
    <dgm:pt modelId="{F41DF678-9D5F-4ACC-8559-191CEA179773}" type="pres">
      <dgm:prSet presAssocID="{CED41382-7983-4250-9B80-CD92D317273D}" presName="parTx" presStyleLbl="alignNode1" presStyleIdx="1" presStyleCnt="2">
        <dgm:presLayoutVars>
          <dgm:chMax val="0"/>
          <dgm:chPref val="0"/>
          <dgm:bulletEnabled val="1"/>
        </dgm:presLayoutVars>
      </dgm:prSet>
      <dgm:spPr/>
    </dgm:pt>
    <dgm:pt modelId="{71D5BADE-7011-4311-BE5F-70D5B227E0C8}" type="pres">
      <dgm:prSet presAssocID="{CED41382-7983-4250-9B80-CD92D317273D}" presName="desTx" presStyleLbl="alignAccFollowNode1" presStyleIdx="1" presStyleCnt="2">
        <dgm:presLayoutVars>
          <dgm:bulletEnabled val="1"/>
        </dgm:presLayoutVars>
      </dgm:prSet>
      <dgm:spPr/>
    </dgm:pt>
  </dgm:ptLst>
  <dgm:cxnLst>
    <dgm:cxn modelId="{30F57404-59B3-450B-86F3-9486800FE226}" type="presOf" srcId="{7A2606CA-8051-4CB1-B592-BC214501D582}" destId="{450B5DC3-8948-4661-B116-69AFE8A22A29}" srcOrd="0" destOrd="2" presId="urn:microsoft.com/office/officeart/2005/8/layout/hList1"/>
    <dgm:cxn modelId="{E0FF3F07-6D92-4EE4-B06D-256EFF205D9D}" type="presOf" srcId="{176A0CD9-88BF-47DD-B7F5-3FC5E757D382}" destId="{450B5DC3-8948-4661-B116-69AFE8A22A29}" srcOrd="0" destOrd="6" presId="urn:microsoft.com/office/officeart/2005/8/layout/hList1"/>
    <dgm:cxn modelId="{DA39C507-1192-4768-8868-499994207A19}" type="presOf" srcId="{CED41382-7983-4250-9B80-CD92D317273D}" destId="{F41DF678-9D5F-4ACC-8559-191CEA179773}" srcOrd="0" destOrd="0" presId="urn:microsoft.com/office/officeart/2005/8/layout/hList1"/>
    <dgm:cxn modelId="{9273520D-6DBB-4C99-991F-36AE686C4004}" srcId="{CED41382-7983-4250-9B80-CD92D317273D}" destId="{425C9891-00F2-42CB-B7FD-E4162485D9AE}" srcOrd="1" destOrd="0" parTransId="{582E22A3-5AC6-492F-9FCB-1FEBBC0AF692}" sibTransId="{357383F6-9351-40DF-A7EE-E420F2FA1EA4}"/>
    <dgm:cxn modelId="{F175FE0D-7462-48EC-B4E4-6DD884321AD7}" srcId="{425C9891-00F2-42CB-B7FD-E4162485D9AE}" destId="{34065675-8ED4-463F-81ED-C156423870A6}" srcOrd="2" destOrd="0" parTransId="{B101B3F4-EE84-45B8-BC15-C1E93EC26570}" sibTransId="{51B735DE-4096-4BE7-BEF8-C4335511458C}"/>
    <dgm:cxn modelId="{01322B2A-99E3-4935-9FA1-A2BFB8208BA5}" type="presOf" srcId="{02A0ED8E-2838-4304-87C7-F8F0D7349B8E}" destId="{1B2BD581-79F2-4C64-AED2-B8995F2B23FB}" srcOrd="0" destOrd="0" presId="urn:microsoft.com/office/officeart/2005/8/layout/hList1"/>
    <dgm:cxn modelId="{9A70122B-9616-4CE9-94FD-00A19D51F5BC}" srcId="{841A3B7B-B7FC-492D-AC65-DA46E1BF8472}" destId="{B7918C4B-13A4-45D1-8B70-B306C6444B64}" srcOrd="0" destOrd="0" parTransId="{EDD9D4D2-8CD1-412B-B0B0-5477334FC3EA}" sibTransId="{07FA14FA-34AB-40E2-A19D-CE12EA4548EE}"/>
    <dgm:cxn modelId="{3313252B-9D8C-4001-94F7-73E7B1320CF3}" srcId="{B7918C4B-13A4-45D1-8B70-B306C6444B64}" destId="{B65656C7-829E-4E11-80DB-E6B2C57B27E9}" srcOrd="2" destOrd="0" parTransId="{E62A4B83-D991-4897-B31B-86D7B1EBB116}" sibTransId="{E234FF6D-1283-4891-95BC-59FCAAD85B07}"/>
    <dgm:cxn modelId="{5EE7D639-0830-4AA0-B89A-7B841D10D2E0}" srcId="{425C9891-00F2-42CB-B7FD-E4162485D9AE}" destId="{937F716F-C05E-491A-872F-40DB2DC3DC16}" srcOrd="0" destOrd="0" parTransId="{18159381-0226-4ED8-844D-DE824C46AB69}" sibTransId="{CCA25647-4EAB-4E28-8DBD-59F495ADBE39}"/>
    <dgm:cxn modelId="{A43E545F-BAE1-4DE7-975D-7AD6150A2115}" type="presOf" srcId="{937F716F-C05E-491A-872F-40DB2DC3DC16}" destId="{71D5BADE-7011-4311-BE5F-70D5B227E0C8}" srcOrd="0" destOrd="2" presId="urn:microsoft.com/office/officeart/2005/8/layout/hList1"/>
    <dgm:cxn modelId="{92F5BF66-3B7A-476B-AD3A-F2F6DC9DDC4C}" type="presOf" srcId="{425C9891-00F2-42CB-B7FD-E4162485D9AE}" destId="{71D5BADE-7011-4311-BE5F-70D5B227E0C8}" srcOrd="0" destOrd="1" presId="urn:microsoft.com/office/officeart/2005/8/layout/hList1"/>
    <dgm:cxn modelId="{72B4DD6A-C7F2-4E2F-956B-39DF240B79FD}" srcId="{B65656C7-829E-4E11-80DB-E6B2C57B27E9}" destId="{39C52A52-1BE2-4CB8-BD16-CB38BD47B4DD}" srcOrd="0" destOrd="0" parTransId="{E784420D-14FC-4E86-B180-5E0840A6475B}" sibTransId="{308C70AD-E100-413D-9931-F363FDC3D39A}"/>
    <dgm:cxn modelId="{00188D54-6FF0-4FF3-9996-5067D5CB56DA}" type="presOf" srcId="{39C52A52-1BE2-4CB8-BD16-CB38BD47B4DD}" destId="{450B5DC3-8948-4661-B116-69AFE8A22A29}" srcOrd="0" destOrd="4" presId="urn:microsoft.com/office/officeart/2005/8/layout/hList1"/>
    <dgm:cxn modelId="{49D19B79-2A9D-4911-B466-07BDE76B998A}" type="presOf" srcId="{6315BA72-DD90-4CB5-8DCE-91661CFCB241}" destId="{71D5BADE-7011-4311-BE5F-70D5B227E0C8}" srcOrd="0" destOrd="3" presId="urn:microsoft.com/office/officeart/2005/8/layout/hList1"/>
    <dgm:cxn modelId="{5040647D-EAA8-49CC-BF40-822E9A5E7C08}" srcId="{B7918C4B-13A4-45D1-8B70-B306C6444B64}" destId="{7A2606CA-8051-4CB1-B592-BC214501D582}" srcOrd="1" destOrd="0" parTransId="{6A2F6041-0E4E-48E0-8A0E-6E683B4FDAB0}" sibTransId="{DD3DA06B-A594-46B1-9492-4F64A49BBE5F}"/>
    <dgm:cxn modelId="{9EB85084-D002-4FBF-8340-586B012C3DD3}" srcId="{02A0ED8E-2838-4304-87C7-F8F0D7349B8E}" destId="{CED41382-7983-4250-9B80-CD92D317273D}" srcOrd="1" destOrd="0" parTransId="{5A618DBE-39EE-431C-A515-E3BAF4F4C097}" sibTransId="{CEE2CE67-2401-47ED-91F4-54DA4609E397}"/>
    <dgm:cxn modelId="{16230289-0DAE-423E-B1D7-46A893AD76BD}" type="presOf" srcId="{B65656C7-829E-4E11-80DB-E6B2C57B27E9}" destId="{450B5DC3-8948-4661-B116-69AFE8A22A29}" srcOrd="0" destOrd="3" presId="urn:microsoft.com/office/officeart/2005/8/layout/hList1"/>
    <dgm:cxn modelId="{FBA5C79D-735C-40AF-9029-3796EB9D98D6}" type="presOf" srcId="{192C56D4-FE89-4C2C-B3A6-F9398CF18B32}" destId="{450B5DC3-8948-4661-B116-69AFE8A22A29}" srcOrd="0" destOrd="5" presId="urn:microsoft.com/office/officeart/2005/8/layout/hList1"/>
    <dgm:cxn modelId="{83073DAD-4FFE-4891-9B25-17934EA3C49C}" type="presOf" srcId="{361AF365-8194-4801-A522-B23EBDBF9F2D}" destId="{450B5DC3-8948-4661-B116-69AFE8A22A29}" srcOrd="0" destOrd="7" presId="urn:microsoft.com/office/officeart/2005/8/layout/hList1"/>
    <dgm:cxn modelId="{AA4758B3-4D27-423E-B008-2400B86466B1}" srcId="{B65656C7-829E-4E11-80DB-E6B2C57B27E9}" destId="{192C56D4-FE89-4C2C-B3A6-F9398CF18B32}" srcOrd="1" destOrd="0" parTransId="{9F805B11-9018-4D1D-B04C-7EADBBF10801}" sibTransId="{136EEF99-E954-4A2E-AF52-B74DDE6A2322}"/>
    <dgm:cxn modelId="{E41F8CC6-2D86-4F27-9E5B-3CEC3008F80D}" type="presOf" srcId="{34065675-8ED4-463F-81ED-C156423870A6}" destId="{71D5BADE-7011-4311-BE5F-70D5B227E0C8}" srcOrd="0" destOrd="4" presId="urn:microsoft.com/office/officeart/2005/8/layout/hList1"/>
    <dgm:cxn modelId="{95C28FCB-3A1E-4DE6-A89D-730759E5B362}" srcId="{02A0ED8E-2838-4304-87C7-F8F0D7349B8E}" destId="{841A3B7B-B7FC-492D-AC65-DA46E1BF8472}" srcOrd="0" destOrd="0" parTransId="{20F084AA-AC5E-4BF7-8ACC-E0F98F852ECC}" sibTransId="{C39EBAE0-79E6-477A-B426-3EE2FEB61B97}"/>
    <dgm:cxn modelId="{1383DBD0-73A1-493A-8570-C45422D6C823}" srcId="{425C9891-00F2-42CB-B7FD-E4162485D9AE}" destId="{6315BA72-DD90-4CB5-8DCE-91661CFCB241}" srcOrd="1" destOrd="0" parTransId="{F38B616A-7B2E-4E80-8A98-F7034E7985EC}" sibTransId="{FE49F19C-9B17-4417-976C-504ADAC9557B}"/>
    <dgm:cxn modelId="{D54427D1-47F6-433E-B7BA-72A136A9D52F}" type="presOf" srcId="{20B3B7DA-AF5D-48DE-AE18-72EC57A8D0B6}" destId="{450B5DC3-8948-4661-B116-69AFE8A22A29}" srcOrd="0" destOrd="1" presId="urn:microsoft.com/office/officeart/2005/8/layout/hList1"/>
    <dgm:cxn modelId="{C36567D5-97EE-4B65-999F-2685FE3FF067}" srcId="{B7918C4B-13A4-45D1-8B70-B306C6444B64}" destId="{20B3B7DA-AF5D-48DE-AE18-72EC57A8D0B6}" srcOrd="0" destOrd="0" parTransId="{E5863169-1F69-4F83-A0AB-35597D4A8216}" sibTransId="{33D7F4C8-0E6F-4AAB-88C1-A3906FD9945F}"/>
    <dgm:cxn modelId="{7EAB58E6-BE77-4B39-BBCF-DF67274DEE24}" type="presOf" srcId="{B7918C4B-13A4-45D1-8B70-B306C6444B64}" destId="{450B5DC3-8948-4661-B116-69AFE8A22A29}" srcOrd="0" destOrd="0" presId="urn:microsoft.com/office/officeart/2005/8/layout/hList1"/>
    <dgm:cxn modelId="{3E802FF6-A771-43B0-B791-F05515E6873F}" srcId="{B65656C7-829E-4E11-80DB-E6B2C57B27E9}" destId="{361AF365-8194-4801-A522-B23EBDBF9F2D}" srcOrd="3" destOrd="0" parTransId="{20A3EE7C-CE5D-4A79-A0A7-0D74B6E21FDA}" sibTransId="{08311357-AE96-4034-85D2-8539CBE2B7CA}"/>
    <dgm:cxn modelId="{613E98F6-E576-4008-964A-B9E18D701D7A}" type="presOf" srcId="{841A3B7B-B7FC-492D-AC65-DA46E1BF8472}" destId="{5C6A549E-5C78-45FB-9A7B-28FB66A53353}" srcOrd="0" destOrd="0" presId="urn:microsoft.com/office/officeart/2005/8/layout/hList1"/>
    <dgm:cxn modelId="{29BFFAF7-FB06-47D6-A1FA-C0B752BDEDA1}" type="presOf" srcId="{3C1FA4D3-F2AC-4B1E-B9F4-0D5AC0DE503C}" destId="{71D5BADE-7011-4311-BE5F-70D5B227E0C8}" srcOrd="0" destOrd="0" presId="urn:microsoft.com/office/officeart/2005/8/layout/hList1"/>
    <dgm:cxn modelId="{22FDF0F8-F6CD-40E0-84B5-918849D94D7A}" srcId="{CED41382-7983-4250-9B80-CD92D317273D}" destId="{3C1FA4D3-F2AC-4B1E-B9F4-0D5AC0DE503C}" srcOrd="0" destOrd="0" parTransId="{A4A17069-6C22-4319-8DEC-C89F81E94D03}" sibTransId="{09390E48-3E26-449A-A62E-9ADAC347D5BE}"/>
    <dgm:cxn modelId="{F045BAFF-01A5-4E4A-A594-C61EF4F63070}" srcId="{B65656C7-829E-4E11-80DB-E6B2C57B27E9}" destId="{176A0CD9-88BF-47DD-B7F5-3FC5E757D382}" srcOrd="2" destOrd="0" parTransId="{AB889125-FF2F-440F-91E4-5819D75C499B}" sibTransId="{669D6271-3827-426D-97FB-821925914BAE}"/>
    <dgm:cxn modelId="{B4C1CB1B-2E6D-4E6C-BF2B-F37F6BFC9081}" type="presParOf" srcId="{1B2BD581-79F2-4C64-AED2-B8995F2B23FB}" destId="{195DA11F-CD27-4F2C-84F5-DC72FD812B22}" srcOrd="0" destOrd="0" presId="urn:microsoft.com/office/officeart/2005/8/layout/hList1"/>
    <dgm:cxn modelId="{13F20577-0F5E-4FC5-9858-D909C24FEC6E}" type="presParOf" srcId="{195DA11F-CD27-4F2C-84F5-DC72FD812B22}" destId="{5C6A549E-5C78-45FB-9A7B-28FB66A53353}" srcOrd="0" destOrd="0" presId="urn:microsoft.com/office/officeart/2005/8/layout/hList1"/>
    <dgm:cxn modelId="{B630A897-9D55-47A8-AD0D-1AEECCC3BC74}" type="presParOf" srcId="{195DA11F-CD27-4F2C-84F5-DC72FD812B22}" destId="{450B5DC3-8948-4661-B116-69AFE8A22A29}" srcOrd="1" destOrd="0" presId="urn:microsoft.com/office/officeart/2005/8/layout/hList1"/>
    <dgm:cxn modelId="{7B491AF5-F8B4-4289-9A53-92B98530E495}" type="presParOf" srcId="{1B2BD581-79F2-4C64-AED2-B8995F2B23FB}" destId="{FF4FDAF0-A16D-4230-9C65-32683B870957}" srcOrd="1" destOrd="0" presId="urn:microsoft.com/office/officeart/2005/8/layout/hList1"/>
    <dgm:cxn modelId="{C0DB1361-4BEE-40E8-96E2-081D3E19CEE8}" type="presParOf" srcId="{1B2BD581-79F2-4C64-AED2-B8995F2B23FB}" destId="{ACCD2F67-9B7A-4B83-9329-062F923C5CF2}" srcOrd="2" destOrd="0" presId="urn:microsoft.com/office/officeart/2005/8/layout/hList1"/>
    <dgm:cxn modelId="{6C326A5C-73AE-4690-91F7-D6BA01757DAA}" type="presParOf" srcId="{ACCD2F67-9B7A-4B83-9329-062F923C5CF2}" destId="{F41DF678-9D5F-4ACC-8559-191CEA179773}" srcOrd="0" destOrd="0" presId="urn:microsoft.com/office/officeart/2005/8/layout/hList1"/>
    <dgm:cxn modelId="{5C460201-0EC4-45B8-B915-0AF8A7C6EC8B}" type="presParOf" srcId="{ACCD2F67-9B7A-4B83-9329-062F923C5CF2}" destId="{71D5BADE-7011-4311-BE5F-70D5B227E0C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091CB6-C26F-4738-91E4-4641BA199657}"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6C774D3A-AF89-4F7B-B63E-7782BACD55BE}">
      <dgm:prSet custT="1"/>
      <dgm:spPr/>
      <dgm:t>
        <a:bodyPr/>
        <a:lstStyle/>
        <a:p>
          <a:pPr>
            <a:lnSpc>
              <a:spcPct val="100000"/>
            </a:lnSpc>
          </a:pPr>
          <a:r>
            <a:rPr lang="en-US" sz="1800"/>
            <a:t>Data engineers ensure data quality by looking at:</a:t>
          </a:r>
        </a:p>
      </dgm:t>
    </dgm:pt>
    <dgm:pt modelId="{EDE15EB0-CC69-4812-86C0-B0FF5AFB3D46}" type="parTrans" cxnId="{A9D0519E-9448-4FA0-B009-97B3C60C1794}">
      <dgm:prSet/>
      <dgm:spPr/>
      <dgm:t>
        <a:bodyPr/>
        <a:lstStyle/>
        <a:p>
          <a:endParaRPr lang="en-US"/>
        </a:p>
      </dgm:t>
    </dgm:pt>
    <dgm:pt modelId="{7E5ECB34-34A7-4463-BCF0-0BC886B85968}" type="sibTrans" cxnId="{A9D0519E-9448-4FA0-B009-97B3C60C1794}">
      <dgm:prSet/>
      <dgm:spPr/>
      <dgm:t>
        <a:bodyPr/>
        <a:lstStyle/>
        <a:p>
          <a:endParaRPr lang="en-US"/>
        </a:p>
      </dgm:t>
    </dgm:pt>
    <dgm:pt modelId="{A4909A52-0125-4061-9141-C475F62A5237}">
      <dgm:prSet custT="1"/>
      <dgm:spPr/>
      <dgm:t>
        <a:bodyPr/>
        <a:lstStyle/>
        <a:p>
          <a:pPr>
            <a:lnSpc>
              <a:spcPct val="100000"/>
            </a:lnSpc>
          </a:pPr>
          <a:r>
            <a:rPr lang="en-US" sz="1800"/>
            <a:t>Accuracy and Consistency </a:t>
          </a:r>
        </a:p>
      </dgm:t>
    </dgm:pt>
    <dgm:pt modelId="{1DD3F932-F1E8-4015-A3D3-805A00F4698D}" type="parTrans" cxnId="{55CC9338-F7B4-41D0-B3FC-6BF44FF5AAA8}">
      <dgm:prSet/>
      <dgm:spPr/>
      <dgm:t>
        <a:bodyPr/>
        <a:lstStyle/>
        <a:p>
          <a:endParaRPr lang="en-US"/>
        </a:p>
      </dgm:t>
    </dgm:pt>
    <dgm:pt modelId="{A62FAB3F-9750-4203-80E0-664819476F21}" type="sibTrans" cxnId="{55CC9338-F7B4-41D0-B3FC-6BF44FF5AAA8}">
      <dgm:prSet/>
      <dgm:spPr/>
      <dgm:t>
        <a:bodyPr/>
        <a:lstStyle/>
        <a:p>
          <a:endParaRPr lang="en-US"/>
        </a:p>
      </dgm:t>
    </dgm:pt>
    <dgm:pt modelId="{7BDB62FA-A0D5-4F33-9F8B-3C09028AFF05}">
      <dgm:prSet custT="1"/>
      <dgm:spPr/>
      <dgm:t>
        <a:bodyPr/>
        <a:lstStyle/>
        <a:p>
          <a:pPr>
            <a:lnSpc>
              <a:spcPct val="100000"/>
            </a:lnSpc>
          </a:pPr>
          <a:r>
            <a:rPr lang="en-US" sz="1800"/>
            <a:t>Data engineers maintain:</a:t>
          </a:r>
        </a:p>
      </dgm:t>
    </dgm:pt>
    <dgm:pt modelId="{A63D5CB1-CA05-4C98-8C62-4FA794FB7DED}" type="parTrans" cxnId="{834BB24C-53D2-45D8-B108-D109ABFA61D0}">
      <dgm:prSet/>
      <dgm:spPr/>
      <dgm:t>
        <a:bodyPr/>
        <a:lstStyle/>
        <a:p>
          <a:endParaRPr lang="en-US"/>
        </a:p>
      </dgm:t>
    </dgm:pt>
    <dgm:pt modelId="{9D7257F2-7E70-4D90-AD93-867206D448B3}" type="sibTrans" cxnId="{834BB24C-53D2-45D8-B108-D109ABFA61D0}">
      <dgm:prSet/>
      <dgm:spPr/>
      <dgm:t>
        <a:bodyPr/>
        <a:lstStyle/>
        <a:p>
          <a:endParaRPr lang="en-US"/>
        </a:p>
      </dgm:t>
    </dgm:pt>
    <dgm:pt modelId="{1A2F20F3-A6F2-40C1-8C3B-C34782088BF3}">
      <dgm:prSet custT="1"/>
      <dgm:spPr/>
      <dgm:t>
        <a:bodyPr/>
        <a:lstStyle/>
        <a:p>
          <a:pPr>
            <a:lnSpc>
              <a:spcPct val="100000"/>
            </a:lnSpc>
          </a:pPr>
          <a:r>
            <a:rPr lang="en-US" sz="1800"/>
            <a:t>Pipelines, Infrastructure, Performance, and  Security</a:t>
          </a:r>
        </a:p>
      </dgm:t>
    </dgm:pt>
    <dgm:pt modelId="{DF9295E1-CE6F-41C3-B154-3BEC2AB9F907}" type="parTrans" cxnId="{35CBADE0-E8D8-4F69-ABEF-A85242D34CB7}">
      <dgm:prSet/>
      <dgm:spPr/>
      <dgm:t>
        <a:bodyPr/>
        <a:lstStyle/>
        <a:p>
          <a:endParaRPr lang="en-US"/>
        </a:p>
      </dgm:t>
    </dgm:pt>
    <dgm:pt modelId="{7FBC25B4-7EB7-4FEA-A7BD-E4D5E2056694}" type="sibTrans" cxnId="{35CBADE0-E8D8-4F69-ABEF-A85242D34CB7}">
      <dgm:prSet/>
      <dgm:spPr/>
      <dgm:t>
        <a:bodyPr/>
        <a:lstStyle/>
        <a:p>
          <a:endParaRPr lang="en-US"/>
        </a:p>
      </dgm:t>
    </dgm:pt>
    <dgm:pt modelId="{978AA7DB-5CBE-400F-96C0-E01CB58457F5}" type="pres">
      <dgm:prSet presAssocID="{10091CB6-C26F-4738-91E4-4641BA199657}" presName="root" presStyleCnt="0">
        <dgm:presLayoutVars>
          <dgm:dir/>
          <dgm:resizeHandles val="exact"/>
        </dgm:presLayoutVars>
      </dgm:prSet>
      <dgm:spPr/>
    </dgm:pt>
    <dgm:pt modelId="{714DB546-A402-4ED8-8175-A3ACF0317D05}" type="pres">
      <dgm:prSet presAssocID="{6C774D3A-AF89-4F7B-B63E-7782BACD55BE}" presName="compNode" presStyleCnt="0"/>
      <dgm:spPr/>
    </dgm:pt>
    <dgm:pt modelId="{89B11858-5F04-4A2E-A05B-7D59E4B96112}" type="pres">
      <dgm:prSet presAssocID="{6C774D3A-AF89-4F7B-B63E-7782BACD55BE}" presName="bgRect" presStyleLbl="bgShp" presStyleIdx="0" presStyleCnt="2"/>
      <dgm:spPr/>
    </dgm:pt>
    <dgm:pt modelId="{DE1A02E9-7296-4872-890E-885CB20D8764}" type="pres">
      <dgm:prSet presAssocID="{6C774D3A-AF89-4F7B-B63E-7782BACD55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3AE60C2-77AF-46D7-91C8-70F80E14F415}" type="pres">
      <dgm:prSet presAssocID="{6C774D3A-AF89-4F7B-B63E-7782BACD55BE}" presName="spaceRect" presStyleCnt="0"/>
      <dgm:spPr/>
    </dgm:pt>
    <dgm:pt modelId="{3ACE70EF-1B53-498F-BF3F-C0ACB85C0E52}" type="pres">
      <dgm:prSet presAssocID="{6C774D3A-AF89-4F7B-B63E-7782BACD55BE}" presName="parTx" presStyleLbl="revTx" presStyleIdx="0" presStyleCnt="4" custScaleX="168879" custLinFactNeighborX="20727" custLinFactNeighborY="-25407">
        <dgm:presLayoutVars>
          <dgm:chMax val="0"/>
          <dgm:chPref val="0"/>
        </dgm:presLayoutVars>
      </dgm:prSet>
      <dgm:spPr/>
    </dgm:pt>
    <dgm:pt modelId="{317BE79E-0681-431C-A379-9459DFC6268C}" type="pres">
      <dgm:prSet presAssocID="{6C774D3A-AF89-4F7B-B63E-7782BACD55BE}" presName="desTx" presStyleLbl="revTx" presStyleIdx="1" presStyleCnt="4" custScaleX="197809" custScaleY="32278" custLinFactX="-3806" custLinFactY="32241" custLinFactNeighborX="-100000" custLinFactNeighborY="100000">
        <dgm:presLayoutVars/>
      </dgm:prSet>
      <dgm:spPr/>
    </dgm:pt>
    <dgm:pt modelId="{3F170768-AD4F-4FC2-8015-B9067DEFAD95}" type="pres">
      <dgm:prSet presAssocID="{7E5ECB34-34A7-4463-BCF0-0BC886B85968}" presName="sibTrans" presStyleCnt="0"/>
      <dgm:spPr/>
    </dgm:pt>
    <dgm:pt modelId="{8F07E6C1-A31B-4A80-A40D-D4E9FD07AE51}" type="pres">
      <dgm:prSet presAssocID="{7BDB62FA-A0D5-4F33-9F8B-3C09028AFF05}" presName="compNode" presStyleCnt="0"/>
      <dgm:spPr/>
    </dgm:pt>
    <dgm:pt modelId="{79B1E6A6-4379-4B35-9B34-3CCAEE0983CF}" type="pres">
      <dgm:prSet presAssocID="{7BDB62FA-A0D5-4F33-9F8B-3C09028AFF05}" presName="bgRect" presStyleLbl="bgShp" presStyleIdx="1" presStyleCnt="2"/>
      <dgm:spPr/>
    </dgm:pt>
    <dgm:pt modelId="{44AB47FF-57FB-4602-A7F5-046ACC41C26B}" type="pres">
      <dgm:prSet presAssocID="{7BDB62FA-A0D5-4F33-9F8B-3C09028AFF05}" presName="iconRect" presStyleLbl="node1" presStyleIdx="1" presStyleCnt="2" custLinFactNeighborX="-51463" custLinFactNeighborY="-3573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D569A14-14B6-4782-9563-9DF5692A5EAB}" type="pres">
      <dgm:prSet presAssocID="{7BDB62FA-A0D5-4F33-9F8B-3C09028AFF05}" presName="spaceRect" presStyleCnt="0"/>
      <dgm:spPr/>
    </dgm:pt>
    <dgm:pt modelId="{2A27B8A5-2914-4813-B555-89010D883804}" type="pres">
      <dgm:prSet presAssocID="{7BDB62FA-A0D5-4F33-9F8B-3C09028AFF05}" presName="parTx" presStyleLbl="revTx" presStyleIdx="2" presStyleCnt="4" custScaleY="60587" custLinFactNeighborX="21241" custLinFactNeighborY="-17518">
        <dgm:presLayoutVars>
          <dgm:chMax val="0"/>
          <dgm:chPref val="0"/>
        </dgm:presLayoutVars>
      </dgm:prSet>
      <dgm:spPr/>
    </dgm:pt>
    <dgm:pt modelId="{ABEE7860-3536-4001-98BB-5CBC7C4112B7}" type="pres">
      <dgm:prSet presAssocID="{7BDB62FA-A0D5-4F33-9F8B-3C09028AFF05}" presName="desTx" presStyleLbl="revTx" presStyleIdx="3" presStyleCnt="4" custScaleX="338048" custScaleY="90504" custLinFactNeighborX="-86540" custLinFactNeighborY="5029">
        <dgm:presLayoutVars/>
      </dgm:prSet>
      <dgm:spPr/>
    </dgm:pt>
  </dgm:ptLst>
  <dgm:cxnLst>
    <dgm:cxn modelId="{345F7401-0C1D-4111-9DEC-25B97F1E22CE}" type="presOf" srcId="{10091CB6-C26F-4738-91E4-4641BA199657}" destId="{978AA7DB-5CBE-400F-96C0-E01CB58457F5}" srcOrd="0" destOrd="0" presId="urn:microsoft.com/office/officeart/2018/2/layout/IconVerticalSolidList"/>
    <dgm:cxn modelId="{55CC9338-F7B4-41D0-B3FC-6BF44FF5AAA8}" srcId="{6C774D3A-AF89-4F7B-B63E-7782BACD55BE}" destId="{A4909A52-0125-4061-9141-C475F62A5237}" srcOrd="0" destOrd="0" parTransId="{1DD3F932-F1E8-4015-A3D3-805A00F4698D}" sibTransId="{A62FAB3F-9750-4203-80E0-664819476F21}"/>
    <dgm:cxn modelId="{0D8BEF68-44D5-4D1F-97F0-483251FEC334}" type="presOf" srcId="{A4909A52-0125-4061-9141-C475F62A5237}" destId="{317BE79E-0681-431C-A379-9459DFC6268C}" srcOrd="0" destOrd="0" presId="urn:microsoft.com/office/officeart/2018/2/layout/IconVerticalSolidList"/>
    <dgm:cxn modelId="{834BB24C-53D2-45D8-B108-D109ABFA61D0}" srcId="{10091CB6-C26F-4738-91E4-4641BA199657}" destId="{7BDB62FA-A0D5-4F33-9F8B-3C09028AFF05}" srcOrd="1" destOrd="0" parTransId="{A63D5CB1-CA05-4C98-8C62-4FA794FB7DED}" sibTransId="{9D7257F2-7E70-4D90-AD93-867206D448B3}"/>
    <dgm:cxn modelId="{07CF9B53-6D73-4615-9E9E-94CEA9AFA8D5}" type="presOf" srcId="{7BDB62FA-A0D5-4F33-9F8B-3C09028AFF05}" destId="{2A27B8A5-2914-4813-B555-89010D883804}" srcOrd="0" destOrd="0" presId="urn:microsoft.com/office/officeart/2018/2/layout/IconVerticalSolidList"/>
    <dgm:cxn modelId="{A9D0519E-9448-4FA0-B009-97B3C60C1794}" srcId="{10091CB6-C26F-4738-91E4-4641BA199657}" destId="{6C774D3A-AF89-4F7B-B63E-7782BACD55BE}" srcOrd="0" destOrd="0" parTransId="{EDE15EB0-CC69-4812-86C0-B0FF5AFB3D46}" sibTransId="{7E5ECB34-34A7-4463-BCF0-0BC886B85968}"/>
    <dgm:cxn modelId="{35CBADE0-E8D8-4F69-ABEF-A85242D34CB7}" srcId="{7BDB62FA-A0D5-4F33-9F8B-3C09028AFF05}" destId="{1A2F20F3-A6F2-40C1-8C3B-C34782088BF3}" srcOrd="0" destOrd="0" parTransId="{DF9295E1-CE6F-41C3-B154-3BEC2AB9F907}" sibTransId="{7FBC25B4-7EB7-4FEA-A7BD-E4D5E2056694}"/>
    <dgm:cxn modelId="{A91211E5-7026-4680-BABB-EDA6785854A5}" type="presOf" srcId="{6C774D3A-AF89-4F7B-B63E-7782BACD55BE}" destId="{3ACE70EF-1B53-498F-BF3F-C0ACB85C0E52}" srcOrd="0" destOrd="0" presId="urn:microsoft.com/office/officeart/2018/2/layout/IconVerticalSolidList"/>
    <dgm:cxn modelId="{699C23FE-3561-493E-A27D-F2BF59E30623}" type="presOf" srcId="{1A2F20F3-A6F2-40C1-8C3B-C34782088BF3}" destId="{ABEE7860-3536-4001-98BB-5CBC7C4112B7}" srcOrd="0" destOrd="0" presId="urn:microsoft.com/office/officeart/2018/2/layout/IconVerticalSolidList"/>
    <dgm:cxn modelId="{834F5DB8-498D-4C79-AFB8-3D3E6588E428}" type="presParOf" srcId="{978AA7DB-5CBE-400F-96C0-E01CB58457F5}" destId="{714DB546-A402-4ED8-8175-A3ACF0317D05}" srcOrd="0" destOrd="0" presId="urn:microsoft.com/office/officeart/2018/2/layout/IconVerticalSolidList"/>
    <dgm:cxn modelId="{0A45A44D-E9C5-4DE2-96E1-210AF11A2873}" type="presParOf" srcId="{714DB546-A402-4ED8-8175-A3ACF0317D05}" destId="{89B11858-5F04-4A2E-A05B-7D59E4B96112}" srcOrd="0" destOrd="0" presId="urn:microsoft.com/office/officeart/2018/2/layout/IconVerticalSolidList"/>
    <dgm:cxn modelId="{9DBF5B14-3CE5-4E49-A0A3-7A740E5FA34C}" type="presParOf" srcId="{714DB546-A402-4ED8-8175-A3ACF0317D05}" destId="{DE1A02E9-7296-4872-890E-885CB20D8764}" srcOrd="1" destOrd="0" presId="urn:microsoft.com/office/officeart/2018/2/layout/IconVerticalSolidList"/>
    <dgm:cxn modelId="{26ABC023-8C19-4959-AC10-15076443ED9F}" type="presParOf" srcId="{714DB546-A402-4ED8-8175-A3ACF0317D05}" destId="{93AE60C2-77AF-46D7-91C8-70F80E14F415}" srcOrd="2" destOrd="0" presId="urn:microsoft.com/office/officeart/2018/2/layout/IconVerticalSolidList"/>
    <dgm:cxn modelId="{33E2CB3F-B34B-4A8C-ADB7-1AF628CCA071}" type="presParOf" srcId="{714DB546-A402-4ED8-8175-A3ACF0317D05}" destId="{3ACE70EF-1B53-498F-BF3F-C0ACB85C0E52}" srcOrd="3" destOrd="0" presId="urn:microsoft.com/office/officeart/2018/2/layout/IconVerticalSolidList"/>
    <dgm:cxn modelId="{FF8EE4AF-5DC0-4427-BC4D-8A9DD7E39053}" type="presParOf" srcId="{714DB546-A402-4ED8-8175-A3ACF0317D05}" destId="{317BE79E-0681-431C-A379-9459DFC6268C}" srcOrd="4" destOrd="0" presId="urn:microsoft.com/office/officeart/2018/2/layout/IconVerticalSolidList"/>
    <dgm:cxn modelId="{385088D1-B17A-46CB-8E49-A2719547BF2C}" type="presParOf" srcId="{978AA7DB-5CBE-400F-96C0-E01CB58457F5}" destId="{3F170768-AD4F-4FC2-8015-B9067DEFAD95}" srcOrd="1" destOrd="0" presId="urn:microsoft.com/office/officeart/2018/2/layout/IconVerticalSolidList"/>
    <dgm:cxn modelId="{5ED4B74A-08F7-49CB-9A08-085070C62F35}" type="presParOf" srcId="{978AA7DB-5CBE-400F-96C0-E01CB58457F5}" destId="{8F07E6C1-A31B-4A80-A40D-D4E9FD07AE51}" srcOrd="2" destOrd="0" presId="urn:microsoft.com/office/officeart/2018/2/layout/IconVerticalSolidList"/>
    <dgm:cxn modelId="{184D14A3-48BA-4B43-9A79-B1E59D55D6F8}" type="presParOf" srcId="{8F07E6C1-A31B-4A80-A40D-D4E9FD07AE51}" destId="{79B1E6A6-4379-4B35-9B34-3CCAEE0983CF}" srcOrd="0" destOrd="0" presId="urn:microsoft.com/office/officeart/2018/2/layout/IconVerticalSolidList"/>
    <dgm:cxn modelId="{380DC133-F222-484A-8068-AE69D99227EB}" type="presParOf" srcId="{8F07E6C1-A31B-4A80-A40D-D4E9FD07AE51}" destId="{44AB47FF-57FB-4602-A7F5-046ACC41C26B}" srcOrd="1" destOrd="0" presId="urn:microsoft.com/office/officeart/2018/2/layout/IconVerticalSolidList"/>
    <dgm:cxn modelId="{BEBF126F-A471-4ED6-8D3C-05C460B5BC88}" type="presParOf" srcId="{8F07E6C1-A31B-4A80-A40D-D4E9FD07AE51}" destId="{3D569A14-14B6-4782-9563-9DF5692A5EAB}" srcOrd="2" destOrd="0" presId="urn:microsoft.com/office/officeart/2018/2/layout/IconVerticalSolidList"/>
    <dgm:cxn modelId="{2FB98259-AA1B-44E2-B5BA-9A0A8E21543C}" type="presParOf" srcId="{8F07E6C1-A31B-4A80-A40D-D4E9FD07AE51}" destId="{2A27B8A5-2914-4813-B555-89010D883804}" srcOrd="3" destOrd="0" presId="urn:microsoft.com/office/officeart/2018/2/layout/IconVerticalSolidList"/>
    <dgm:cxn modelId="{1D905E1D-A45C-425D-9E1D-53027D2CB16E}" type="presParOf" srcId="{8F07E6C1-A31B-4A80-A40D-D4E9FD07AE51}" destId="{ABEE7860-3536-4001-98BB-5CBC7C4112B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97F4622-EBFC-4251-8227-BC9366D42A06}" type="doc">
      <dgm:prSet loTypeId="urn:microsoft.com/office/officeart/2011/layout/TabList" loCatId="list" qsTypeId="urn:microsoft.com/office/officeart/2005/8/quickstyle/simple1" qsCatId="simple" csTypeId="urn:microsoft.com/office/officeart/2005/8/colors/accent2_3" csCatId="accent2" phldr="1"/>
      <dgm:spPr/>
      <dgm:t>
        <a:bodyPr/>
        <a:lstStyle/>
        <a:p>
          <a:endParaRPr lang="en-US"/>
        </a:p>
      </dgm:t>
    </dgm:pt>
    <dgm:pt modelId="{ABF2E7CD-0F63-41C6-9589-7D28919BD036}">
      <dgm:prSet phldrT="[Text]"/>
      <dgm:spPr/>
      <dgm:t>
        <a:bodyPr/>
        <a:lstStyle/>
        <a:p>
          <a:r>
            <a:rPr lang="en-US">
              <a:effectLst/>
              <a:latin typeface="Arial" panose="020B0604020202020204" pitchFamily="34" charset="0"/>
              <a:cs typeface="Arial" panose="020B0604020202020204" pitchFamily="34" charset="0"/>
            </a:rPr>
            <a:t>Compatible</a:t>
          </a:r>
          <a:endParaRPr lang="en-US"/>
        </a:p>
      </dgm:t>
    </dgm:pt>
    <dgm:pt modelId="{5A363FB5-C5B4-4959-9AC0-F6C3138030B8}" type="parTrans" cxnId="{AA1D2272-9A61-4AE6-B74C-2E2A1C0FD124}">
      <dgm:prSet/>
      <dgm:spPr/>
      <dgm:t>
        <a:bodyPr/>
        <a:lstStyle/>
        <a:p>
          <a:endParaRPr lang="en-US"/>
        </a:p>
      </dgm:t>
    </dgm:pt>
    <dgm:pt modelId="{98560A39-B6AA-4539-8D18-1F6D996D9ED2}" type="sibTrans" cxnId="{AA1D2272-9A61-4AE6-B74C-2E2A1C0FD124}">
      <dgm:prSet/>
      <dgm:spPr/>
      <dgm:t>
        <a:bodyPr/>
        <a:lstStyle/>
        <a:p>
          <a:endParaRPr lang="en-US"/>
        </a:p>
      </dgm:t>
    </dgm:pt>
    <dgm:pt modelId="{88B5BC3A-2FDA-4D39-BA3E-070E9D1CECC1}">
      <dgm:prSet phldrT="[Text]"/>
      <dgm:spPr/>
      <dgm:t>
        <a:bodyPr anchor="ctr"/>
        <a:lstStyle/>
        <a:p>
          <a:r>
            <a:rPr lang="en-US">
              <a:effectLst/>
              <a:latin typeface="Arial" panose="020B0604020202020204" pitchFamily="34" charset="0"/>
              <a:cs typeface="Arial" panose="020B0604020202020204" pitchFamily="34" charset="0"/>
            </a:rPr>
            <a:t>DynamoDB</a:t>
          </a:r>
          <a:endParaRPr lang="en-US"/>
        </a:p>
      </dgm:t>
    </dgm:pt>
    <dgm:pt modelId="{ADE21161-8269-4EDD-AEA4-2318F106F4F1}" type="parTrans" cxnId="{1B2123CE-31DD-43B6-B2CE-C22BAA4AE6CC}">
      <dgm:prSet/>
      <dgm:spPr/>
      <dgm:t>
        <a:bodyPr/>
        <a:lstStyle/>
        <a:p>
          <a:endParaRPr lang="en-US"/>
        </a:p>
      </dgm:t>
    </dgm:pt>
    <dgm:pt modelId="{FE7BA16A-361C-4D7C-A8CE-16B16A14BC28}" type="sibTrans" cxnId="{1B2123CE-31DD-43B6-B2CE-C22BAA4AE6CC}">
      <dgm:prSet/>
      <dgm:spPr/>
      <dgm:t>
        <a:bodyPr/>
        <a:lstStyle/>
        <a:p>
          <a:endParaRPr lang="en-US"/>
        </a:p>
      </dgm:t>
    </dgm:pt>
    <dgm:pt modelId="{45C12CBE-7692-47C6-91D6-7249672DB680}">
      <dgm:prSet phldrT="[Text]"/>
      <dgm:spPr/>
      <dgm:t>
        <a:bodyPr/>
        <a:lstStyle/>
        <a:p>
          <a:r>
            <a:rPr lang="en-US" i="0" err="1"/>
            <a:t>Schemaless</a:t>
          </a:r>
          <a:endParaRPr lang="en-US" i="0"/>
        </a:p>
      </dgm:t>
    </dgm:pt>
    <dgm:pt modelId="{678E6FF6-DF1F-47D5-B521-8246D3A6E051}" type="parTrans" cxnId="{1543C426-AB95-4CC7-B49C-BCA278564057}">
      <dgm:prSet/>
      <dgm:spPr/>
      <dgm:t>
        <a:bodyPr/>
        <a:lstStyle/>
        <a:p>
          <a:endParaRPr lang="en-US"/>
        </a:p>
      </dgm:t>
    </dgm:pt>
    <dgm:pt modelId="{52E1206D-3A58-41E0-AFEA-D68F208A5AEF}" type="sibTrans" cxnId="{1543C426-AB95-4CC7-B49C-BCA278564057}">
      <dgm:prSet/>
      <dgm:spPr/>
      <dgm:t>
        <a:bodyPr/>
        <a:lstStyle/>
        <a:p>
          <a:endParaRPr lang="en-US"/>
        </a:p>
      </dgm:t>
    </dgm:pt>
    <dgm:pt modelId="{CF59C268-2224-431E-8742-2059091863D5}">
      <dgm:prSet phldrT="[Text]" custT="1"/>
      <dgm:spPr/>
      <dgm:t>
        <a:bodyPr anchor="ctr"/>
        <a:lstStyle/>
        <a:p>
          <a:r>
            <a:rPr lang="en-US" sz="1800"/>
            <a:t>Items don’t require the same set of attributes.</a:t>
          </a:r>
        </a:p>
        <a:p>
          <a:r>
            <a:rPr lang="en-US" sz="1800"/>
            <a:t>Add new attributes on the fly.</a:t>
          </a:r>
        </a:p>
      </dgm:t>
    </dgm:pt>
    <dgm:pt modelId="{B0BB0C93-2EB8-437E-9291-57DDC1E53521}" type="parTrans" cxnId="{768DCABE-B6BE-46D2-BEAF-C4060F6712E4}">
      <dgm:prSet/>
      <dgm:spPr/>
      <dgm:t>
        <a:bodyPr/>
        <a:lstStyle/>
        <a:p>
          <a:endParaRPr lang="en-US"/>
        </a:p>
      </dgm:t>
    </dgm:pt>
    <dgm:pt modelId="{6425D850-A746-404F-B21A-44105C622FF4}" type="sibTrans" cxnId="{768DCABE-B6BE-46D2-BEAF-C4060F6712E4}">
      <dgm:prSet/>
      <dgm:spPr/>
      <dgm:t>
        <a:bodyPr/>
        <a:lstStyle/>
        <a:p>
          <a:endParaRPr lang="en-US"/>
        </a:p>
      </dgm:t>
    </dgm:pt>
    <dgm:pt modelId="{7344ACF6-E5A4-4529-99B9-E7A0D478D48A}">
      <dgm:prSet phldrT="[Text]"/>
      <dgm:spPr/>
      <dgm:t>
        <a:bodyPr/>
        <a:lstStyle/>
        <a:p>
          <a:r>
            <a:rPr lang="en-US"/>
            <a:t>Querying</a:t>
          </a:r>
        </a:p>
      </dgm:t>
    </dgm:pt>
    <dgm:pt modelId="{AABF4496-A0A9-42C5-AA62-4BE9700BEB0B}" type="parTrans" cxnId="{4307E973-B7A2-4FDE-B2CF-BB9479508593}">
      <dgm:prSet/>
      <dgm:spPr/>
      <dgm:t>
        <a:bodyPr/>
        <a:lstStyle/>
        <a:p>
          <a:endParaRPr lang="en-US"/>
        </a:p>
      </dgm:t>
    </dgm:pt>
    <dgm:pt modelId="{A08D76A2-1932-4B56-8F26-8B92572B5669}" type="sibTrans" cxnId="{4307E973-B7A2-4FDE-B2CF-BB9479508593}">
      <dgm:prSet/>
      <dgm:spPr/>
      <dgm:t>
        <a:bodyPr/>
        <a:lstStyle/>
        <a:p>
          <a:endParaRPr lang="en-US"/>
        </a:p>
      </dgm:t>
    </dgm:pt>
    <dgm:pt modelId="{E3A1D550-88AE-45FA-9967-892C478AA0BB}">
      <dgm:prSet phldrT="[Text]"/>
      <dgm:spPr/>
      <dgm:t>
        <a:bodyPr/>
        <a:lstStyle/>
        <a:p>
          <a:r>
            <a:rPr lang="en-US" err="1">
              <a:effectLst/>
              <a:latin typeface="Arial" panose="020B0604020202020204" pitchFamily="34" charset="0"/>
              <a:ea typeface="Aptos" panose="020B0004020202020204" pitchFamily="34" charset="0"/>
              <a:cs typeface="Arial" panose="020B0604020202020204" pitchFamily="34" charset="0"/>
            </a:rPr>
            <a:t>PartiQL</a:t>
          </a:r>
          <a:r>
            <a:rPr lang="en-US">
              <a:effectLst/>
              <a:latin typeface="Arial" panose="020B0604020202020204" pitchFamily="34" charset="0"/>
              <a:ea typeface="Aptos" panose="020B0004020202020204" pitchFamily="34" charset="0"/>
              <a:cs typeface="Arial" panose="020B0604020202020204" pitchFamily="34" charset="0"/>
            </a:rPr>
            <a:t> (similar to SQL)</a:t>
          </a:r>
          <a:endParaRPr lang="en-US"/>
        </a:p>
      </dgm:t>
    </dgm:pt>
    <dgm:pt modelId="{50A77896-498F-43B7-89E0-C63701E6EFDF}" type="parTrans" cxnId="{D30CDC6B-ECBD-47FA-BBBF-8D8C71477175}">
      <dgm:prSet/>
      <dgm:spPr/>
      <dgm:t>
        <a:bodyPr/>
        <a:lstStyle/>
        <a:p>
          <a:endParaRPr lang="en-US"/>
        </a:p>
      </dgm:t>
    </dgm:pt>
    <dgm:pt modelId="{498380E5-37D6-4F60-A781-DE7D646FF7AC}" type="sibTrans" cxnId="{D30CDC6B-ECBD-47FA-BBBF-8D8C71477175}">
      <dgm:prSet/>
      <dgm:spPr/>
      <dgm:t>
        <a:bodyPr/>
        <a:lstStyle/>
        <a:p>
          <a:endParaRPr lang="en-US"/>
        </a:p>
      </dgm:t>
    </dgm:pt>
    <dgm:pt modelId="{1DA4E5CB-6CD1-4374-A956-C630A8B8E20F}">
      <dgm:prSet/>
      <dgm:spPr/>
      <dgm:t>
        <a:bodyPr/>
        <a:lstStyle/>
        <a:p>
          <a:endParaRPr lang="en-US"/>
        </a:p>
      </dgm:t>
    </dgm:pt>
    <dgm:pt modelId="{69D42FC6-C06C-4C0D-B04C-90CB3349052B}" type="parTrans" cxnId="{0E57CD2F-1245-4DD2-8070-835232AF4C67}">
      <dgm:prSet/>
      <dgm:spPr/>
      <dgm:t>
        <a:bodyPr/>
        <a:lstStyle/>
        <a:p>
          <a:endParaRPr lang="en-US"/>
        </a:p>
      </dgm:t>
    </dgm:pt>
    <dgm:pt modelId="{9E285A59-9505-44AD-83EA-4B04F9B939E5}" type="sibTrans" cxnId="{0E57CD2F-1245-4DD2-8070-835232AF4C67}">
      <dgm:prSet/>
      <dgm:spPr/>
      <dgm:t>
        <a:bodyPr/>
        <a:lstStyle/>
        <a:p>
          <a:endParaRPr lang="en-US"/>
        </a:p>
      </dgm:t>
    </dgm:pt>
    <dgm:pt modelId="{E05A4EC6-72C7-4B57-8F42-C57423770A6F}" type="pres">
      <dgm:prSet presAssocID="{B97F4622-EBFC-4251-8227-BC9366D42A06}" presName="Name0" presStyleCnt="0">
        <dgm:presLayoutVars>
          <dgm:chMax/>
          <dgm:chPref val="3"/>
          <dgm:dir/>
          <dgm:animOne val="branch"/>
          <dgm:animLvl val="lvl"/>
        </dgm:presLayoutVars>
      </dgm:prSet>
      <dgm:spPr/>
    </dgm:pt>
    <dgm:pt modelId="{3B720CE7-90B5-4F6C-827B-FD1A5ABEFEB0}" type="pres">
      <dgm:prSet presAssocID="{ABF2E7CD-0F63-41C6-9589-7D28919BD036}" presName="composite" presStyleCnt="0"/>
      <dgm:spPr/>
    </dgm:pt>
    <dgm:pt modelId="{205325C1-48EF-4EE7-A157-CA04F91867EA}" type="pres">
      <dgm:prSet presAssocID="{ABF2E7CD-0F63-41C6-9589-7D28919BD036}" presName="FirstChild" presStyleLbl="revTx" presStyleIdx="0" presStyleCnt="4">
        <dgm:presLayoutVars>
          <dgm:chMax val="0"/>
          <dgm:chPref val="0"/>
          <dgm:bulletEnabled val="1"/>
        </dgm:presLayoutVars>
      </dgm:prSet>
      <dgm:spPr/>
    </dgm:pt>
    <dgm:pt modelId="{393143A0-AC2A-4F19-8AD0-5787B8CB213D}" type="pres">
      <dgm:prSet presAssocID="{ABF2E7CD-0F63-41C6-9589-7D28919BD036}" presName="Parent" presStyleLbl="alignNode1" presStyleIdx="0" presStyleCnt="4">
        <dgm:presLayoutVars>
          <dgm:chMax val="3"/>
          <dgm:chPref val="3"/>
          <dgm:bulletEnabled val="1"/>
        </dgm:presLayoutVars>
      </dgm:prSet>
      <dgm:spPr/>
    </dgm:pt>
    <dgm:pt modelId="{BF55FC04-6990-4194-AD86-E5EC25D06D31}" type="pres">
      <dgm:prSet presAssocID="{ABF2E7CD-0F63-41C6-9589-7D28919BD036}" presName="Accent" presStyleLbl="parChTrans1D1" presStyleIdx="0" presStyleCnt="4"/>
      <dgm:spPr/>
    </dgm:pt>
    <dgm:pt modelId="{E19BB401-DB7E-445B-8027-060A3289194C}" type="pres">
      <dgm:prSet presAssocID="{98560A39-B6AA-4539-8D18-1F6D996D9ED2}" presName="sibTrans" presStyleCnt="0"/>
      <dgm:spPr/>
    </dgm:pt>
    <dgm:pt modelId="{08E197DD-4CE6-4F5D-9B5D-2C72292815AD}" type="pres">
      <dgm:prSet presAssocID="{45C12CBE-7692-47C6-91D6-7249672DB680}" presName="composite" presStyleCnt="0"/>
      <dgm:spPr/>
    </dgm:pt>
    <dgm:pt modelId="{8B021338-ACBA-4684-A289-55C12369BAE9}" type="pres">
      <dgm:prSet presAssocID="{45C12CBE-7692-47C6-91D6-7249672DB680}" presName="FirstChild" presStyleLbl="revTx" presStyleIdx="1" presStyleCnt="4">
        <dgm:presLayoutVars>
          <dgm:chMax val="0"/>
          <dgm:chPref val="0"/>
          <dgm:bulletEnabled val="1"/>
        </dgm:presLayoutVars>
      </dgm:prSet>
      <dgm:spPr/>
    </dgm:pt>
    <dgm:pt modelId="{0EC5939A-93A2-4824-92EC-1958B43EC6C3}" type="pres">
      <dgm:prSet presAssocID="{45C12CBE-7692-47C6-91D6-7249672DB680}" presName="Parent" presStyleLbl="alignNode1" presStyleIdx="1" presStyleCnt="4">
        <dgm:presLayoutVars>
          <dgm:chMax val="3"/>
          <dgm:chPref val="3"/>
          <dgm:bulletEnabled val="1"/>
        </dgm:presLayoutVars>
      </dgm:prSet>
      <dgm:spPr/>
    </dgm:pt>
    <dgm:pt modelId="{F2AB716D-CF27-4122-A3B9-3A5ACCB62DFD}" type="pres">
      <dgm:prSet presAssocID="{45C12CBE-7692-47C6-91D6-7249672DB680}" presName="Accent" presStyleLbl="parChTrans1D1" presStyleIdx="1" presStyleCnt="4"/>
      <dgm:spPr/>
    </dgm:pt>
    <dgm:pt modelId="{B77E60AB-8BBC-4202-801D-CA7D2F529EFF}" type="pres">
      <dgm:prSet presAssocID="{52E1206D-3A58-41E0-AFEA-D68F208A5AEF}" presName="sibTrans" presStyleCnt="0"/>
      <dgm:spPr/>
    </dgm:pt>
    <dgm:pt modelId="{6874B5DE-A0A3-445C-B8A9-ABCD597DE0CC}" type="pres">
      <dgm:prSet presAssocID="{7344ACF6-E5A4-4529-99B9-E7A0D478D48A}" presName="composite" presStyleCnt="0"/>
      <dgm:spPr/>
    </dgm:pt>
    <dgm:pt modelId="{24544A4C-1F43-49EA-A822-780278E25CC4}" type="pres">
      <dgm:prSet presAssocID="{7344ACF6-E5A4-4529-99B9-E7A0D478D48A}" presName="FirstChild" presStyleLbl="revTx" presStyleIdx="2" presStyleCnt="4" custScaleY="46082">
        <dgm:presLayoutVars>
          <dgm:chMax val="0"/>
          <dgm:chPref val="0"/>
          <dgm:bulletEnabled val="1"/>
        </dgm:presLayoutVars>
      </dgm:prSet>
      <dgm:spPr/>
    </dgm:pt>
    <dgm:pt modelId="{77A8ADEB-F547-4E51-A55D-B069D4465015}" type="pres">
      <dgm:prSet presAssocID="{7344ACF6-E5A4-4529-99B9-E7A0D478D48A}" presName="Parent" presStyleLbl="alignNode1" presStyleIdx="2" presStyleCnt="4">
        <dgm:presLayoutVars>
          <dgm:chMax val="3"/>
          <dgm:chPref val="3"/>
          <dgm:bulletEnabled val="1"/>
        </dgm:presLayoutVars>
      </dgm:prSet>
      <dgm:spPr/>
    </dgm:pt>
    <dgm:pt modelId="{EB6A5299-C3E5-45C5-A6E1-753B1459BC6E}" type="pres">
      <dgm:prSet presAssocID="{7344ACF6-E5A4-4529-99B9-E7A0D478D48A}" presName="Accent" presStyleLbl="parChTrans1D1" presStyleIdx="2" presStyleCnt="4"/>
      <dgm:spPr/>
    </dgm:pt>
    <dgm:pt modelId="{AEFCA61F-F3AE-45AE-85EA-4DA5A1C744AB}" type="pres">
      <dgm:prSet presAssocID="{A08D76A2-1932-4B56-8F26-8B92572B5669}" presName="sibTrans" presStyleCnt="0"/>
      <dgm:spPr/>
    </dgm:pt>
    <dgm:pt modelId="{3C5D7AD7-2C8D-40E3-AA84-EA6B20D215A8}" type="pres">
      <dgm:prSet presAssocID="{1DA4E5CB-6CD1-4374-A956-C630A8B8E20F}" presName="composite" presStyleCnt="0"/>
      <dgm:spPr/>
    </dgm:pt>
    <dgm:pt modelId="{4CB96941-4D78-47B5-88C4-E6FB16A16E78}" type="pres">
      <dgm:prSet presAssocID="{1DA4E5CB-6CD1-4374-A956-C630A8B8E20F}" presName="FirstChild" presStyleLbl="revTx" presStyleIdx="3" presStyleCnt="4">
        <dgm:presLayoutVars>
          <dgm:chMax val="0"/>
          <dgm:chPref val="0"/>
          <dgm:bulletEnabled val="1"/>
        </dgm:presLayoutVars>
      </dgm:prSet>
      <dgm:spPr/>
    </dgm:pt>
    <dgm:pt modelId="{0DF7BD93-CD08-4EA6-BC63-91E4EAC7F478}" type="pres">
      <dgm:prSet presAssocID="{1DA4E5CB-6CD1-4374-A956-C630A8B8E20F}" presName="Parent" presStyleLbl="alignNode1" presStyleIdx="3" presStyleCnt="4">
        <dgm:presLayoutVars>
          <dgm:chMax val="3"/>
          <dgm:chPref val="3"/>
          <dgm:bulletEnabled val="1"/>
        </dgm:presLayoutVars>
      </dgm:prSet>
      <dgm:spPr/>
    </dgm:pt>
    <dgm:pt modelId="{3B81BBF7-156D-4F2A-9C93-E166B8AB6637}" type="pres">
      <dgm:prSet presAssocID="{1DA4E5CB-6CD1-4374-A956-C630A8B8E20F}" presName="Accent" presStyleLbl="parChTrans1D1" presStyleIdx="3" presStyleCnt="4"/>
      <dgm:spPr/>
    </dgm:pt>
  </dgm:ptLst>
  <dgm:cxnLst>
    <dgm:cxn modelId="{1543C426-AB95-4CC7-B49C-BCA278564057}" srcId="{B97F4622-EBFC-4251-8227-BC9366D42A06}" destId="{45C12CBE-7692-47C6-91D6-7249672DB680}" srcOrd="1" destOrd="0" parTransId="{678E6FF6-DF1F-47D5-B521-8246D3A6E051}" sibTransId="{52E1206D-3A58-41E0-AFEA-D68F208A5AEF}"/>
    <dgm:cxn modelId="{18BA782D-56FA-49E6-AD5B-E3B35A27C578}" type="presOf" srcId="{88B5BC3A-2FDA-4D39-BA3E-070E9D1CECC1}" destId="{205325C1-48EF-4EE7-A157-CA04F91867EA}" srcOrd="0" destOrd="0" presId="urn:microsoft.com/office/officeart/2011/layout/TabList"/>
    <dgm:cxn modelId="{0E57CD2F-1245-4DD2-8070-835232AF4C67}" srcId="{B97F4622-EBFC-4251-8227-BC9366D42A06}" destId="{1DA4E5CB-6CD1-4374-A956-C630A8B8E20F}" srcOrd="3" destOrd="0" parTransId="{69D42FC6-C06C-4C0D-B04C-90CB3349052B}" sibTransId="{9E285A59-9505-44AD-83EA-4B04F9B939E5}"/>
    <dgm:cxn modelId="{782B9D63-A379-4997-82C3-644FD654E1CF}" type="presOf" srcId="{45C12CBE-7692-47C6-91D6-7249672DB680}" destId="{0EC5939A-93A2-4824-92EC-1958B43EC6C3}" srcOrd="0" destOrd="0" presId="urn:microsoft.com/office/officeart/2011/layout/TabList"/>
    <dgm:cxn modelId="{2A565267-1E7D-4C70-97C8-648EF5D8481F}" type="presOf" srcId="{E3A1D550-88AE-45FA-9967-892C478AA0BB}" destId="{24544A4C-1F43-49EA-A822-780278E25CC4}" srcOrd="0" destOrd="0" presId="urn:microsoft.com/office/officeart/2011/layout/TabList"/>
    <dgm:cxn modelId="{07F0EE4A-0354-4CC9-BE8F-185DB5E34DDD}" type="presOf" srcId="{B97F4622-EBFC-4251-8227-BC9366D42A06}" destId="{E05A4EC6-72C7-4B57-8F42-C57423770A6F}" srcOrd="0" destOrd="0" presId="urn:microsoft.com/office/officeart/2011/layout/TabList"/>
    <dgm:cxn modelId="{D30CDC6B-ECBD-47FA-BBBF-8D8C71477175}" srcId="{7344ACF6-E5A4-4529-99B9-E7A0D478D48A}" destId="{E3A1D550-88AE-45FA-9967-892C478AA0BB}" srcOrd="0" destOrd="0" parTransId="{50A77896-498F-43B7-89E0-C63701E6EFDF}" sibTransId="{498380E5-37D6-4F60-A781-DE7D646FF7AC}"/>
    <dgm:cxn modelId="{AA1D2272-9A61-4AE6-B74C-2E2A1C0FD124}" srcId="{B97F4622-EBFC-4251-8227-BC9366D42A06}" destId="{ABF2E7CD-0F63-41C6-9589-7D28919BD036}" srcOrd="0" destOrd="0" parTransId="{5A363FB5-C5B4-4959-9AC0-F6C3138030B8}" sibTransId="{98560A39-B6AA-4539-8D18-1F6D996D9ED2}"/>
    <dgm:cxn modelId="{4307E973-B7A2-4FDE-B2CF-BB9479508593}" srcId="{B97F4622-EBFC-4251-8227-BC9366D42A06}" destId="{7344ACF6-E5A4-4529-99B9-E7A0D478D48A}" srcOrd="2" destOrd="0" parTransId="{AABF4496-A0A9-42C5-AA62-4BE9700BEB0B}" sibTransId="{A08D76A2-1932-4B56-8F26-8B92572B5669}"/>
    <dgm:cxn modelId="{B315FE55-6EEF-48F8-8C9C-C819AC3BB731}" type="presOf" srcId="{7344ACF6-E5A4-4529-99B9-E7A0D478D48A}" destId="{77A8ADEB-F547-4E51-A55D-B069D4465015}" srcOrd="0" destOrd="0" presId="urn:microsoft.com/office/officeart/2011/layout/TabList"/>
    <dgm:cxn modelId="{36F45B59-31B7-4FCB-A940-D3E6D892BB4C}" type="presOf" srcId="{CF59C268-2224-431E-8742-2059091863D5}" destId="{8B021338-ACBA-4684-A289-55C12369BAE9}" srcOrd="0" destOrd="0" presId="urn:microsoft.com/office/officeart/2011/layout/TabList"/>
    <dgm:cxn modelId="{F06D0CA5-09EC-4A24-BFC1-DA854D0CD6F2}" type="presOf" srcId="{1DA4E5CB-6CD1-4374-A956-C630A8B8E20F}" destId="{0DF7BD93-CD08-4EA6-BC63-91E4EAC7F478}" srcOrd="0" destOrd="0" presId="urn:microsoft.com/office/officeart/2011/layout/TabList"/>
    <dgm:cxn modelId="{768DCABE-B6BE-46D2-BEAF-C4060F6712E4}" srcId="{45C12CBE-7692-47C6-91D6-7249672DB680}" destId="{CF59C268-2224-431E-8742-2059091863D5}" srcOrd="0" destOrd="0" parTransId="{B0BB0C93-2EB8-437E-9291-57DDC1E53521}" sibTransId="{6425D850-A746-404F-B21A-44105C622FF4}"/>
    <dgm:cxn modelId="{9EA9F0CA-4846-4EC2-B9E8-E38C4C0BB878}" type="presOf" srcId="{ABF2E7CD-0F63-41C6-9589-7D28919BD036}" destId="{393143A0-AC2A-4F19-8AD0-5787B8CB213D}" srcOrd="0" destOrd="0" presId="urn:microsoft.com/office/officeart/2011/layout/TabList"/>
    <dgm:cxn modelId="{1B2123CE-31DD-43B6-B2CE-C22BAA4AE6CC}" srcId="{ABF2E7CD-0F63-41C6-9589-7D28919BD036}" destId="{88B5BC3A-2FDA-4D39-BA3E-070E9D1CECC1}" srcOrd="0" destOrd="0" parTransId="{ADE21161-8269-4EDD-AEA4-2318F106F4F1}" sibTransId="{FE7BA16A-361C-4D7C-A8CE-16B16A14BC28}"/>
    <dgm:cxn modelId="{3C32F999-2A6F-4861-B102-24CEDAA50193}" type="presParOf" srcId="{E05A4EC6-72C7-4B57-8F42-C57423770A6F}" destId="{3B720CE7-90B5-4F6C-827B-FD1A5ABEFEB0}" srcOrd="0" destOrd="0" presId="urn:microsoft.com/office/officeart/2011/layout/TabList"/>
    <dgm:cxn modelId="{7FAFE976-47CB-4CE0-AA34-3148A65D746D}" type="presParOf" srcId="{3B720CE7-90B5-4F6C-827B-FD1A5ABEFEB0}" destId="{205325C1-48EF-4EE7-A157-CA04F91867EA}" srcOrd="0" destOrd="0" presId="urn:microsoft.com/office/officeart/2011/layout/TabList"/>
    <dgm:cxn modelId="{E01FC263-B388-4B6F-92CC-42749297364E}" type="presParOf" srcId="{3B720CE7-90B5-4F6C-827B-FD1A5ABEFEB0}" destId="{393143A0-AC2A-4F19-8AD0-5787B8CB213D}" srcOrd="1" destOrd="0" presId="urn:microsoft.com/office/officeart/2011/layout/TabList"/>
    <dgm:cxn modelId="{F3DAB05E-56B7-45DC-AF05-9431230F6F5D}" type="presParOf" srcId="{3B720CE7-90B5-4F6C-827B-FD1A5ABEFEB0}" destId="{BF55FC04-6990-4194-AD86-E5EC25D06D31}" srcOrd="2" destOrd="0" presId="urn:microsoft.com/office/officeart/2011/layout/TabList"/>
    <dgm:cxn modelId="{E9DCD6F2-3941-4254-A9D0-0422AD4196F9}" type="presParOf" srcId="{E05A4EC6-72C7-4B57-8F42-C57423770A6F}" destId="{E19BB401-DB7E-445B-8027-060A3289194C}" srcOrd="1" destOrd="0" presId="urn:microsoft.com/office/officeart/2011/layout/TabList"/>
    <dgm:cxn modelId="{167DFE8E-1BCB-472F-B9A3-2F15C2D6421E}" type="presParOf" srcId="{E05A4EC6-72C7-4B57-8F42-C57423770A6F}" destId="{08E197DD-4CE6-4F5D-9B5D-2C72292815AD}" srcOrd="2" destOrd="0" presId="urn:microsoft.com/office/officeart/2011/layout/TabList"/>
    <dgm:cxn modelId="{CC867B02-AA5F-40B0-B522-96DF09E15C61}" type="presParOf" srcId="{08E197DD-4CE6-4F5D-9B5D-2C72292815AD}" destId="{8B021338-ACBA-4684-A289-55C12369BAE9}" srcOrd="0" destOrd="0" presId="urn:microsoft.com/office/officeart/2011/layout/TabList"/>
    <dgm:cxn modelId="{DBC35160-B2E1-4486-B6CB-1FFE93BEB3CC}" type="presParOf" srcId="{08E197DD-4CE6-4F5D-9B5D-2C72292815AD}" destId="{0EC5939A-93A2-4824-92EC-1958B43EC6C3}" srcOrd="1" destOrd="0" presId="urn:microsoft.com/office/officeart/2011/layout/TabList"/>
    <dgm:cxn modelId="{F670D592-F9F3-40FD-91CD-82C9A1B97179}" type="presParOf" srcId="{08E197DD-4CE6-4F5D-9B5D-2C72292815AD}" destId="{F2AB716D-CF27-4122-A3B9-3A5ACCB62DFD}" srcOrd="2" destOrd="0" presId="urn:microsoft.com/office/officeart/2011/layout/TabList"/>
    <dgm:cxn modelId="{BED877E0-CB15-49D4-9BEB-BB068647355B}" type="presParOf" srcId="{E05A4EC6-72C7-4B57-8F42-C57423770A6F}" destId="{B77E60AB-8BBC-4202-801D-CA7D2F529EFF}" srcOrd="3" destOrd="0" presId="urn:microsoft.com/office/officeart/2011/layout/TabList"/>
    <dgm:cxn modelId="{C20312DB-73FB-4F0F-97E8-39156981A94F}" type="presParOf" srcId="{E05A4EC6-72C7-4B57-8F42-C57423770A6F}" destId="{6874B5DE-A0A3-445C-B8A9-ABCD597DE0CC}" srcOrd="4" destOrd="0" presId="urn:microsoft.com/office/officeart/2011/layout/TabList"/>
    <dgm:cxn modelId="{E2A55F81-31AA-4902-9B01-102FFE26C56A}" type="presParOf" srcId="{6874B5DE-A0A3-445C-B8A9-ABCD597DE0CC}" destId="{24544A4C-1F43-49EA-A822-780278E25CC4}" srcOrd="0" destOrd="0" presId="urn:microsoft.com/office/officeart/2011/layout/TabList"/>
    <dgm:cxn modelId="{EE7F92BD-635C-493F-9F6E-952969E09846}" type="presParOf" srcId="{6874B5DE-A0A3-445C-B8A9-ABCD597DE0CC}" destId="{77A8ADEB-F547-4E51-A55D-B069D4465015}" srcOrd="1" destOrd="0" presId="urn:microsoft.com/office/officeart/2011/layout/TabList"/>
    <dgm:cxn modelId="{86453481-0521-4A11-AAAF-496E48982256}" type="presParOf" srcId="{6874B5DE-A0A3-445C-B8A9-ABCD597DE0CC}" destId="{EB6A5299-C3E5-45C5-A6E1-753B1459BC6E}" srcOrd="2" destOrd="0" presId="urn:microsoft.com/office/officeart/2011/layout/TabList"/>
    <dgm:cxn modelId="{8072513D-93DF-4E79-BD92-5A0A630CD0FE}" type="presParOf" srcId="{E05A4EC6-72C7-4B57-8F42-C57423770A6F}" destId="{AEFCA61F-F3AE-45AE-85EA-4DA5A1C744AB}" srcOrd="5" destOrd="0" presId="urn:microsoft.com/office/officeart/2011/layout/TabList"/>
    <dgm:cxn modelId="{8483C7D2-E6A8-440A-929A-9313F6B4F79E}" type="presParOf" srcId="{E05A4EC6-72C7-4B57-8F42-C57423770A6F}" destId="{3C5D7AD7-2C8D-40E3-AA84-EA6B20D215A8}" srcOrd="6" destOrd="0" presId="urn:microsoft.com/office/officeart/2011/layout/TabList"/>
    <dgm:cxn modelId="{35452363-754F-4BEF-8F44-1A12C96260F3}" type="presParOf" srcId="{3C5D7AD7-2C8D-40E3-AA84-EA6B20D215A8}" destId="{4CB96941-4D78-47B5-88C4-E6FB16A16E78}" srcOrd="0" destOrd="0" presId="urn:microsoft.com/office/officeart/2011/layout/TabList"/>
    <dgm:cxn modelId="{E73E2F7C-CF7C-42A2-AF3C-24CEF2058729}" type="presParOf" srcId="{3C5D7AD7-2C8D-40E3-AA84-EA6B20D215A8}" destId="{0DF7BD93-CD08-4EA6-BC63-91E4EAC7F478}" srcOrd="1" destOrd="0" presId="urn:microsoft.com/office/officeart/2011/layout/TabList"/>
    <dgm:cxn modelId="{27531CE2-E745-481A-9644-5CB6CC954F80}" type="presParOf" srcId="{3C5D7AD7-2C8D-40E3-AA84-EA6B20D215A8}" destId="{3B81BBF7-156D-4F2A-9C93-E166B8AB6637}"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8A01F5-9A5F-4A09-9514-4221EF5DFEC3}" type="doc">
      <dgm:prSet loTypeId="urn:microsoft.com/office/officeart/2005/8/layout/hChevron3" loCatId="process" qsTypeId="urn:microsoft.com/office/officeart/2005/8/quickstyle/simple1" qsCatId="simple" csTypeId="urn:microsoft.com/office/officeart/2005/8/colors/accent1_2" csCatId="accent1" phldr="1"/>
      <dgm:spPr/>
    </dgm:pt>
    <dgm:pt modelId="{72183F55-BFDA-4593-97DE-0453796515F0}">
      <dgm:prSet phldrT="[Text]"/>
      <dgm:spPr>
        <a:solidFill>
          <a:srgbClr val="104A64"/>
        </a:solidFill>
      </dgm:spPr>
      <dgm:t>
        <a:bodyPr/>
        <a:lstStyle/>
        <a:p>
          <a:r>
            <a:rPr lang="en-US"/>
            <a:t>Extract</a:t>
          </a:r>
        </a:p>
      </dgm:t>
    </dgm:pt>
    <dgm:pt modelId="{D20102BB-A0A8-4F86-8F21-681BC945EE45}" type="parTrans" cxnId="{EAAF18D9-601C-414C-9862-6185DA72DFDE}">
      <dgm:prSet/>
      <dgm:spPr/>
      <dgm:t>
        <a:bodyPr/>
        <a:lstStyle/>
        <a:p>
          <a:endParaRPr lang="en-US"/>
        </a:p>
      </dgm:t>
    </dgm:pt>
    <dgm:pt modelId="{2A1A688E-5E82-40BF-96A9-54E5A4E97785}" type="sibTrans" cxnId="{EAAF18D9-601C-414C-9862-6185DA72DFDE}">
      <dgm:prSet/>
      <dgm:spPr/>
      <dgm:t>
        <a:bodyPr/>
        <a:lstStyle/>
        <a:p>
          <a:endParaRPr lang="en-US"/>
        </a:p>
      </dgm:t>
    </dgm:pt>
    <dgm:pt modelId="{FD0B34A1-7C58-40E0-A651-ECEDB0CC068A}">
      <dgm:prSet phldrT="[Text]"/>
      <dgm:spPr>
        <a:solidFill>
          <a:srgbClr val="00759E"/>
        </a:solidFill>
      </dgm:spPr>
      <dgm:t>
        <a:bodyPr/>
        <a:lstStyle/>
        <a:p>
          <a:r>
            <a:rPr lang="en-US"/>
            <a:t>Transform</a:t>
          </a:r>
        </a:p>
      </dgm:t>
    </dgm:pt>
    <dgm:pt modelId="{F08D3973-4218-40E3-94E0-345D448909FF}" type="parTrans" cxnId="{310A12A3-7A59-44C7-A04B-3D7FBC2432B6}">
      <dgm:prSet/>
      <dgm:spPr/>
      <dgm:t>
        <a:bodyPr/>
        <a:lstStyle/>
        <a:p>
          <a:endParaRPr lang="en-US"/>
        </a:p>
      </dgm:t>
    </dgm:pt>
    <dgm:pt modelId="{69993FC7-7BDC-4BFD-875B-C21B9C358067}" type="sibTrans" cxnId="{310A12A3-7A59-44C7-A04B-3D7FBC2432B6}">
      <dgm:prSet/>
      <dgm:spPr/>
      <dgm:t>
        <a:bodyPr/>
        <a:lstStyle/>
        <a:p>
          <a:endParaRPr lang="en-US"/>
        </a:p>
      </dgm:t>
    </dgm:pt>
    <dgm:pt modelId="{A55897C9-CCB0-4CA6-B969-993D77619E77}">
      <dgm:prSet phldrT="[Text]"/>
      <dgm:spPr>
        <a:solidFill>
          <a:srgbClr val="009ED6"/>
        </a:solidFill>
      </dgm:spPr>
      <dgm:t>
        <a:bodyPr/>
        <a:lstStyle/>
        <a:p>
          <a:r>
            <a:rPr lang="en-US"/>
            <a:t>Load</a:t>
          </a:r>
        </a:p>
      </dgm:t>
    </dgm:pt>
    <dgm:pt modelId="{772466A4-14A1-4926-BC1B-FC07BCE61EEB}" type="parTrans" cxnId="{17FD6050-C1C5-44EF-9B9C-5CE04C47B52D}">
      <dgm:prSet/>
      <dgm:spPr/>
      <dgm:t>
        <a:bodyPr/>
        <a:lstStyle/>
        <a:p>
          <a:endParaRPr lang="en-US"/>
        </a:p>
      </dgm:t>
    </dgm:pt>
    <dgm:pt modelId="{55473E1B-B38F-492C-8A7C-7F530F628E04}" type="sibTrans" cxnId="{17FD6050-C1C5-44EF-9B9C-5CE04C47B52D}">
      <dgm:prSet/>
      <dgm:spPr/>
      <dgm:t>
        <a:bodyPr/>
        <a:lstStyle/>
        <a:p>
          <a:endParaRPr lang="en-US"/>
        </a:p>
      </dgm:t>
    </dgm:pt>
    <dgm:pt modelId="{0FFA8F6E-15C6-4C62-B0B7-373A9E29E20D}" type="pres">
      <dgm:prSet presAssocID="{B18A01F5-9A5F-4A09-9514-4221EF5DFEC3}" presName="Name0" presStyleCnt="0">
        <dgm:presLayoutVars>
          <dgm:dir/>
          <dgm:resizeHandles val="exact"/>
        </dgm:presLayoutVars>
      </dgm:prSet>
      <dgm:spPr/>
    </dgm:pt>
    <dgm:pt modelId="{087469F5-CA9D-4252-A978-D7D61FE9E5EC}" type="pres">
      <dgm:prSet presAssocID="{72183F55-BFDA-4593-97DE-0453796515F0}" presName="parTxOnly" presStyleLbl="node1" presStyleIdx="0" presStyleCnt="3" custScaleX="110169" custLinFactNeighborX="-2723">
        <dgm:presLayoutVars>
          <dgm:bulletEnabled val="1"/>
        </dgm:presLayoutVars>
      </dgm:prSet>
      <dgm:spPr/>
    </dgm:pt>
    <dgm:pt modelId="{DED579C7-D250-45A3-8359-8FCCF01F7E32}" type="pres">
      <dgm:prSet presAssocID="{2A1A688E-5E82-40BF-96A9-54E5A4E97785}" presName="parSpace" presStyleCnt="0"/>
      <dgm:spPr/>
    </dgm:pt>
    <dgm:pt modelId="{FAF2342A-ED56-4C24-B4B4-5FC1FF52F068}" type="pres">
      <dgm:prSet presAssocID="{FD0B34A1-7C58-40E0-A651-ECEDB0CC068A}" presName="parTxOnly" presStyleLbl="node1" presStyleIdx="1" presStyleCnt="3" custScaleX="122801">
        <dgm:presLayoutVars>
          <dgm:bulletEnabled val="1"/>
        </dgm:presLayoutVars>
      </dgm:prSet>
      <dgm:spPr/>
    </dgm:pt>
    <dgm:pt modelId="{3D6DC74A-821F-455A-ABD9-C8DA8185B4A2}" type="pres">
      <dgm:prSet presAssocID="{69993FC7-7BDC-4BFD-875B-C21B9C358067}" presName="parSpace" presStyleCnt="0"/>
      <dgm:spPr/>
    </dgm:pt>
    <dgm:pt modelId="{8DA34570-A1FA-4AA5-948D-98A3F976F071}" type="pres">
      <dgm:prSet presAssocID="{A55897C9-CCB0-4CA6-B969-993D77619E77}" presName="parTxOnly" presStyleLbl="node1" presStyleIdx="2" presStyleCnt="3">
        <dgm:presLayoutVars>
          <dgm:bulletEnabled val="1"/>
        </dgm:presLayoutVars>
      </dgm:prSet>
      <dgm:spPr/>
    </dgm:pt>
  </dgm:ptLst>
  <dgm:cxnLst>
    <dgm:cxn modelId="{9B0EE525-E01F-4C2D-B925-42C8BEEF9989}" type="presOf" srcId="{72183F55-BFDA-4593-97DE-0453796515F0}" destId="{087469F5-CA9D-4252-A978-D7D61FE9E5EC}" srcOrd="0" destOrd="0" presId="urn:microsoft.com/office/officeart/2005/8/layout/hChevron3"/>
    <dgm:cxn modelId="{17FD6050-C1C5-44EF-9B9C-5CE04C47B52D}" srcId="{B18A01F5-9A5F-4A09-9514-4221EF5DFEC3}" destId="{A55897C9-CCB0-4CA6-B969-993D77619E77}" srcOrd="2" destOrd="0" parTransId="{772466A4-14A1-4926-BC1B-FC07BCE61EEB}" sibTransId="{55473E1B-B38F-492C-8A7C-7F530F628E04}"/>
    <dgm:cxn modelId="{5DF89C74-8332-49D2-8501-2A0F5A1DD7A0}" type="presOf" srcId="{FD0B34A1-7C58-40E0-A651-ECEDB0CC068A}" destId="{FAF2342A-ED56-4C24-B4B4-5FC1FF52F068}" srcOrd="0" destOrd="0" presId="urn:microsoft.com/office/officeart/2005/8/layout/hChevron3"/>
    <dgm:cxn modelId="{6B59267A-319E-47C9-A524-ACA01A73540A}" type="presOf" srcId="{B18A01F5-9A5F-4A09-9514-4221EF5DFEC3}" destId="{0FFA8F6E-15C6-4C62-B0B7-373A9E29E20D}" srcOrd="0" destOrd="0" presId="urn:microsoft.com/office/officeart/2005/8/layout/hChevron3"/>
    <dgm:cxn modelId="{310A12A3-7A59-44C7-A04B-3D7FBC2432B6}" srcId="{B18A01F5-9A5F-4A09-9514-4221EF5DFEC3}" destId="{FD0B34A1-7C58-40E0-A651-ECEDB0CC068A}" srcOrd="1" destOrd="0" parTransId="{F08D3973-4218-40E3-94E0-345D448909FF}" sibTransId="{69993FC7-7BDC-4BFD-875B-C21B9C358067}"/>
    <dgm:cxn modelId="{EAAF18D9-601C-414C-9862-6185DA72DFDE}" srcId="{B18A01F5-9A5F-4A09-9514-4221EF5DFEC3}" destId="{72183F55-BFDA-4593-97DE-0453796515F0}" srcOrd="0" destOrd="0" parTransId="{D20102BB-A0A8-4F86-8F21-681BC945EE45}" sibTransId="{2A1A688E-5E82-40BF-96A9-54E5A4E97785}"/>
    <dgm:cxn modelId="{B84EBDE2-E7E5-4105-8EB2-9DF34767303C}" type="presOf" srcId="{A55897C9-CCB0-4CA6-B969-993D77619E77}" destId="{8DA34570-A1FA-4AA5-948D-98A3F976F071}" srcOrd="0" destOrd="0" presId="urn:microsoft.com/office/officeart/2005/8/layout/hChevron3"/>
    <dgm:cxn modelId="{591FD605-42DC-467B-B689-36350890241E}" type="presParOf" srcId="{0FFA8F6E-15C6-4C62-B0B7-373A9E29E20D}" destId="{087469F5-CA9D-4252-A978-D7D61FE9E5EC}" srcOrd="0" destOrd="0" presId="urn:microsoft.com/office/officeart/2005/8/layout/hChevron3"/>
    <dgm:cxn modelId="{08880B26-1621-4DE4-A2B7-0E1CC7D2E94A}" type="presParOf" srcId="{0FFA8F6E-15C6-4C62-B0B7-373A9E29E20D}" destId="{DED579C7-D250-45A3-8359-8FCCF01F7E32}" srcOrd="1" destOrd="0" presId="urn:microsoft.com/office/officeart/2005/8/layout/hChevron3"/>
    <dgm:cxn modelId="{33217AA5-F4D2-41C5-BD0B-6329DA17AB0D}" type="presParOf" srcId="{0FFA8F6E-15C6-4C62-B0B7-373A9E29E20D}" destId="{FAF2342A-ED56-4C24-B4B4-5FC1FF52F068}" srcOrd="2" destOrd="0" presId="urn:microsoft.com/office/officeart/2005/8/layout/hChevron3"/>
    <dgm:cxn modelId="{9D5C26B6-EF22-4218-99AF-EC8B029D81DB}" type="presParOf" srcId="{0FFA8F6E-15C6-4C62-B0B7-373A9E29E20D}" destId="{3D6DC74A-821F-455A-ABD9-C8DA8185B4A2}" srcOrd="3" destOrd="0" presId="urn:microsoft.com/office/officeart/2005/8/layout/hChevron3"/>
    <dgm:cxn modelId="{6B0553A3-BD58-49E9-98D0-CC3775B72F2A}" type="presParOf" srcId="{0FFA8F6E-15C6-4C62-B0B7-373A9E29E20D}" destId="{8DA34570-A1FA-4AA5-948D-98A3F976F071}"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D6929F-BB71-4584-9143-FCDEA9047FBE}" type="doc">
      <dgm:prSet loTypeId="urn:microsoft.com/office/officeart/2005/8/layout/pyramid3" loCatId="pyramid" qsTypeId="urn:microsoft.com/office/officeart/2005/8/quickstyle/simple1" qsCatId="simple" csTypeId="urn:microsoft.com/office/officeart/2005/8/colors/accent1_2" csCatId="accent1" phldr="1"/>
      <dgm:spPr/>
    </dgm:pt>
    <dgm:pt modelId="{3C630DF5-9185-47A1-8496-7CA13D8C5A3B}">
      <dgm:prSet phldrT="[Text]" custT="1"/>
      <dgm:spPr>
        <a:solidFill>
          <a:srgbClr val="1DC4FF"/>
        </a:solidFill>
      </dgm:spPr>
      <dgm:t>
        <a:bodyPr/>
        <a:lstStyle/>
        <a:p>
          <a:r>
            <a:rPr lang="en-US" sz="2400">
              <a:solidFill>
                <a:schemeClr val="bg1"/>
              </a:solidFill>
            </a:rPr>
            <a:t>Artificial Intelligence</a:t>
          </a:r>
        </a:p>
      </dgm:t>
    </dgm:pt>
    <dgm:pt modelId="{DEE709CB-E8AB-4753-B24E-6721B0765FCF}" type="parTrans" cxnId="{EEA0CF97-21B5-4E37-A063-15CDB2306BD9}">
      <dgm:prSet/>
      <dgm:spPr/>
      <dgm:t>
        <a:bodyPr/>
        <a:lstStyle/>
        <a:p>
          <a:endParaRPr lang="en-US"/>
        </a:p>
      </dgm:t>
    </dgm:pt>
    <dgm:pt modelId="{51120DF2-B774-40E4-B141-6396192CE4F0}" type="sibTrans" cxnId="{EEA0CF97-21B5-4E37-A063-15CDB2306BD9}">
      <dgm:prSet/>
      <dgm:spPr/>
      <dgm:t>
        <a:bodyPr/>
        <a:lstStyle/>
        <a:p>
          <a:endParaRPr lang="en-US"/>
        </a:p>
      </dgm:t>
    </dgm:pt>
    <dgm:pt modelId="{4C238B0C-7ABD-45AA-8189-DE32D8D6BD6A}">
      <dgm:prSet phldrT="[Text]" custT="1"/>
      <dgm:spPr>
        <a:solidFill>
          <a:srgbClr val="00759E"/>
        </a:solidFill>
      </dgm:spPr>
      <dgm:t>
        <a:bodyPr/>
        <a:lstStyle/>
        <a:p>
          <a:r>
            <a:rPr lang="en-US" sz="2400">
              <a:solidFill>
                <a:schemeClr val="bg1"/>
              </a:solidFill>
            </a:rPr>
            <a:t>Deep Learning</a:t>
          </a:r>
        </a:p>
      </dgm:t>
    </dgm:pt>
    <dgm:pt modelId="{90AAC1A1-DA53-40DA-A33C-379E20F2CA06}" type="parTrans" cxnId="{6DD92AEA-7EEC-4F36-B40A-362710262548}">
      <dgm:prSet/>
      <dgm:spPr/>
      <dgm:t>
        <a:bodyPr/>
        <a:lstStyle/>
        <a:p>
          <a:endParaRPr lang="en-US"/>
        </a:p>
      </dgm:t>
    </dgm:pt>
    <dgm:pt modelId="{80D9DBD8-5569-4348-9EE2-D114F5DD65DD}" type="sibTrans" cxnId="{6DD92AEA-7EEC-4F36-B40A-362710262548}">
      <dgm:prSet/>
      <dgm:spPr/>
      <dgm:t>
        <a:bodyPr/>
        <a:lstStyle/>
        <a:p>
          <a:endParaRPr lang="en-US"/>
        </a:p>
      </dgm:t>
    </dgm:pt>
    <dgm:pt modelId="{2C0AFC94-CF74-4575-8397-95CE927A97FD}">
      <dgm:prSet phldrT="[Text]" custT="1"/>
      <dgm:spPr>
        <a:solidFill>
          <a:srgbClr val="104A64"/>
        </a:solidFill>
      </dgm:spPr>
      <dgm:t>
        <a:bodyPr/>
        <a:lstStyle/>
        <a:p>
          <a:endParaRPr lang="en-US" sz="2400">
            <a:solidFill>
              <a:schemeClr val="bg1"/>
            </a:solidFill>
          </a:endParaRPr>
        </a:p>
      </dgm:t>
    </dgm:pt>
    <dgm:pt modelId="{9F59F482-6183-4FBB-902F-20D6956088B4}" type="parTrans" cxnId="{369FB380-39CB-44E2-A3E3-3FFE530012F9}">
      <dgm:prSet/>
      <dgm:spPr/>
      <dgm:t>
        <a:bodyPr/>
        <a:lstStyle/>
        <a:p>
          <a:endParaRPr lang="en-US"/>
        </a:p>
      </dgm:t>
    </dgm:pt>
    <dgm:pt modelId="{6839CA5A-79D0-496C-8D09-558A62ABC2AC}" type="sibTrans" cxnId="{369FB380-39CB-44E2-A3E3-3FFE530012F9}">
      <dgm:prSet/>
      <dgm:spPr/>
      <dgm:t>
        <a:bodyPr/>
        <a:lstStyle/>
        <a:p>
          <a:endParaRPr lang="en-US"/>
        </a:p>
      </dgm:t>
    </dgm:pt>
    <dgm:pt modelId="{BFD3FF9F-6179-49C0-ADE2-FFF77EDFF94C}">
      <dgm:prSet custT="1"/>
      <dgm:spPr>
        <a:solidFill>
          <a:srgbClr val="009ED6"/>
        </a:solidFill>
      </dgm:spPr>
      <dgm:t>
        <a:bodyPr/>
        <a:lstStyle/>
        <a:p>
          <a:r>
            <a:rPr lang="en-US" sz="2400">
              <a:solidFill>
                <a:schemeClr val="bg1"/>
              </a:solidFill>
            </a:rPr>
            <a:t>Machine Learning</a:t>
          </a:r>
        </a:p>
      </dgm:t>
    </dgm:pt>
    <dgm:pt modelId="{EB96CC78-73A1-4839-8811-74825599C1A4}" type="parTrans" cxnId="{CD483B68-52D4-4674-9D53-43FB1E482052}">
      <dgm:prSet/>
      <dgm:spPr/>
      <dgm:t>
        <a:bodyPr/>
        <a:lstStyle/>
        <a:p>
          <a:endParaRPr lang="en-US"/>
        </a:p>
      </dgm:t>
    </dgm:pt>
    <dgm:pt modelId="{5D0DDF62-AF4F-48F9-B47B-0A3B24664DE8}" type="sibTrans" cxnId="{CD483B68-52D4-4674-9D53-43FB1E482052}">
      <dgm:prSet/>
      <dgm:spPr/>
      <dgm:t>
        <a:bodyPr/>
        <a:lstStyle/>
        <a:p>
          <a:endParaRPr lang="en-US"/>
        </a:p>
      </dgm:t>
    </dgm:pt>
    <dgm:pt modelId="{E80140D2-9D47-41DC-8299-111A52E838B3}" type="pres">
      <dgm:prSet presAssocID="{71D6929F-BB71-4584-9143-FCDEA9047FBE}" presName="Name0" presStyleCnt="0">
        <dgm:presLayoutVars>
          <dgm:dir/>
          <dgm:animLvl val="lvl"/>
          <dgm:resizeHandles val="exact"/>
        </dgm:presLayoutVars>
      </dgm:prSet>
      <dgm:spPr/>
    </dgm:pt>
    <dgm:pt modelId="{728EE2FA-808F-46D7-B44C-AC63E50A4440}" type="pres">
      <dgm:prSet presAssocID="{3C630DF5-9185-47A1-8496-7CA13D8C5A3B}" presName="Name8" presStyleCnt="0"/>
      <dgm:spPr/>
    </dgm:pt>
    <dgm:pt modelId="{4B0E7A16-9DB3-4D27-8345-1A883240DA00}" type="pres">
      <dgm:prSet presAssocID="{3C630DF5-9185-47A1-8496-7CA13D8C5A3B}" presName="level" presStyleLbl="node1" presStyleIdx="0" presStyleCnt="4">
        <dgm:presLayoutVars>
          <dgm:chMax val="1"/>
          <dgm:bulletEnabled val="1"/>
        </dgm:presLayoutVars>
      </dgm:prSet>
      <dgm:spPr/>
    </dgm:pt>
    <dgm:pt modelId="{E2E3491F-8D0F-4FB3-8DB1-F700CCFBE05F}" type="pres">
      <dgm:prSet presAssocID="{3C630DF5-9185-47A1-8496-7CA13D8C5A3B}" presName="levelTx" presStyleLbl="revTx" presStyleIdx="0" presStyleCnt="0">
        <dgm:presLayoutVars>
          <dgm:chMax val="1"/>
          <dgm:bulletEnabled val="1"/>
        </dgm:presLayoutVars>
      </dgm:prSet>
      <dgm:spPr/>
    </dgm:pt>
    <dgm:pt modelId="{9D56CD6C-FC62-4B9F-A311-2CE1D0EB5C31}" type="pres">
      <dgm:prSet presAssocID="{BFD3FF9F-6179-49C0-ADE2-FFF77EDFF94C}" presName="Name8" presStyleCnt="0"/>
      <dgm:spPr/>
    </dgm:pt>
    <dgm:pt modelId="{045C7C44-82D6-491E-9426-886164A84A8C}" type="pres">
      <dgm:prSet presAssocID="{BFD3FF9F-6179-49C0-ADE2-FFF77EDFF94C}" presName="level" presStyleLbl="node1" presStyleIdx="1" presStyleCnt="4">
        <dgm:presLayoutVars>
          <dgm:chMax val="1"/>
          <dgm:bulletEnabled val="1"/>
        </dgm:presLayoutVars>
      </dgm:prSet>
      <dgm:spPr/>
    </dgm:pt>
    <dgm:pt modelId="{77CE18F1-35A2-48F6-A2AF-6E67E396D95F}" type="pres">
      <dgm:prSet presAssocID="{BFD3FF9F-6179-49C0-ADE2-FFF77EDFF94C}" presName="levelTx" presStyleLbl="revTx" presStyleIdx="0" presStyleCnt="0">
        <dgm:presLayoutVars>
          <dgm:chMax val="1"/>
          <dgm:bulletEnabled val="1"/>
        </dgm:presLayoutVars>
      </dgm:prSet>
      <dgm:spPr/>
    </dgm:pt>
    <dgm:pt modelId="{ED8DFC90-03AD-466E-BCEA-FDB6FFFFE899}" type="pres">
      <dgm:prSet presAssocID="{4C238B0C-7ABD-45AA-8189-DE32D8D6BD6A}" presName="Name8" presStyleCnt="0"/>
      <dgm:spPr/>
    </dgm:pt>
    <dgm:pt modelId="{7BE9E713-3CEC-44A5-82A9-B747C71A822C}" type="pres">
      <dgm:prSet presAssocID="{4C238B0C-7ABD-45AA-8189-DE32D8D6BD6A}" presName="level" presStyleLbl="node1" presStyleIdx="2" presStyleCnt="4">
        <dgm:presLayoutVars>
          <dgm:chMax val="1"/>
          <dgm:bulletEnabled val="1"/>
        </dgm:presLayoutVars>
      </dgm:prSet>
      <dgm:spPr/>
    </dgm:pt>
    <dgm:pt modelId="{5D9B9119-6A3D-4B8B-A959-A8D7A6CFE76F}" type="pres">
      <dgm:prSet presAssocID="{4C238B0C-7ABD-45AA-8189-DE32D8D6BD6A}" presName="levelTx" presStyleLbl="revTx" presStyleIdx="0" presStyleCnt="0">
        <dgm:presLayoutVars>
          <dgm:chMax val="1"/>
          <dgm:bulletEnabled val="1"/>
        </dgm:presLayoutVars>
      </dgm:prSet>
      <dgm:spPr/>
    </dgm:pt>
    <dgm:pt modelId="{63C9A123-7955-4C05-88CA-F609AFFAAC05}" type="pres">
      <dgm:prSet presAssocID="{2C0AFC94-CF74-4575-8397-95CE927A97FD}" presName="Name8" presStyleCnt="0"/>
      <dgm:spPr/>
    </dgm:pt>
    <dgm:pt modelId="{49122272-BE8B-4FE3-A73B-CCE14041C65B}" type="pres">
      <dgm:prSet presAssocID="{2C0AFC94-CF74-4575-8397-95CE927A97FD}" presName="level" presStyleLbl="node1" presStyleIdx="3" presStyleCnt="4">
        <dgm:presLayoutVars>
          <dgm:chMax val="1"/>
          <dgm:bulletEnabled val="1"/>
        </dgm:presLayoutVars>
      </dgm:prSet>
      <dgm:spPr/>
    </dgm:pt>
    <dgm:pt modelId="{86B72512-5791-46EE-ABB2-17E5579B2042}" type="pres">
      <dgm:prSet presAssocID="{2C0AFC94-CF74-4575-8397-95CE927A97FD}" presName="levelTx" presStyleLbl="revTx" presStyleIdx="0" presStyleCnt="0">
        <dgm:presLayoutVars>
          <dgm:chMax val="1"/>
          <dgm:bulletEnabled val="1"/>
        </dgm:presLayoutVars>
      </dgm:prSet>
      <dgm:spPr/>
    </dgm:pt>
  </dgm:ptLst>
  <dgm:cxnLst>
    <dgm:cxn modelId="{EA989001-2ADD-412B-9728-CD7EB0D007F7}" type="presOf" srcId="{4C238B0C-7ABD-45AA-8189-DE32D8D6BD6A}" destId="{5D9B9119-6A3D-4B8B-A959-A8D7A6CFE76F}" srcOrd="1" destOrd="0" presId="urn:microsoft.com/office/officeart/2005/8/layout/pyramid3"/>
    <dgm:cxn modelId="{8E724E0E-6E1B-4C70-B3B3-551CB3E848EF}" type="presOf" srcId="{3C630DF5-9185-47A1-8496-7CA13D8C5A3B}" destId="{4B0E7A16-9DB3-4D27-8345-1A883240DA00}" srcOrd="0" destOrd="0" presId="urn:microsoft.com/office/officeart/2005/8/layout/pyramid3"/>
    <dgm:cxn modelId="{CD72D31E-E2EF-412F-88BF-04F277F53EB3}" type="presOf" srcId="{2C0AFC94-CF74-4575-8397-95CE927A97FD}" destId="{49122272-BE8B-4FE3-A73B-CCE14041C65B}" srcOrd="0" destOrd="0" presId="urn:microsoft.com/office/officeart/2005/8/layout/pyramid3"/>
    <dgm:cxn modelId="{4AB86335-F1B1-4E72-BEDF-AA1FD2A27B69}" type="presOf" srcId="{3C630DF5-9185-47A1-8496-7CA13D8C5A3B}" destId="{E2E3491F-8D0F-4FB3-8DB1-F700CCFBE05F}" srcOrd="1" destOrd="0" presId="urn:microsoft.com/office/officeart/2005/8/layout/pyramid3"/>
    <dgm:cxn modelId="{CD483B68-52D4-4674-9D53-43FB1E482052}" srcId="{71D6929F-BB71-4584-9143-FCDEA9047FBE}" destId="{BFD3FF9F-6179-49C0-ADE2-FFF77EDFF94C}" srcOrd="1" destOrd="0" parTransId="{EB96CC78-73A1-4839-8811-74825599C1A4}" sibTransId="{5D0DDF62-AF4F-48F9-B47B-0A3B24664DE8}"/>
    <dgm:cxn modelId="{369FB380-39CB-44E2-A3E3-3FFE530012F9}" srcId="{71D6929F-BB71-4584-9143-FCDEA9047FBE}" destId="{2C0AFC94-CF74-4575-8397-95CE927A97FD}" srcOrd="3" destOrd="0" parTransId="{9F59F482-6183-4FBB-902F-20D6956088B4}" sibTransId="{6839CA5A-79D0-496C-8D09-558A62ABC2AC}"/>
    <dgm:cxn modelId="{D907CF8B-FD89-433A-AC47-9E00E88AAA0D}" type="presOf" srcId="{4C238B0C-7ABD-45AA-8189-DE32D8D6BD6A}" destId="{7BE9E713-3CEC-44A5-82A9-B747C71A822C}" srcOrd="0" destOrd="0" presId="urn:microsoft.com/office/officeart/2005/8/layout/pyramid3"/>
    <dgm:cxn modelId="{929A278C-1BD3-4A28-BDCD-76BB6EFE6A5A}" type="presOf" srcId="{BFD3FF9F-6179-49C0-ADE2-FFF77EDFF94C}" destId="{045C7C44-82D6-491E-9426-886164A84A8C}" srcOrd="0" destOrd="0" presId="urn:microsoft.com/office/officeart/2005/8/layout/pyramid3"/>
    <dgm:cxn modelId="{A91E1E94-18FC-42B4-AD21-2A281C240214}" type="presOf" srcId="{71D6929F-BB71-4584-9143-FCDEA9047FBE}" destId="{E80140D2-9D47-41DC-8299-111A52E838B3}" srcOrd="0" destOrd="0" presId="urn:microsoft.com/office/officeart/2005/8/layout/pyramid3"/>
    <dgm:cxn modelId="{40F07096-3085-4780-ACA2-E13115B75410}" type="presOf" srcId="{BFD3FF9F-6179-49C0-ADE2-FFF77EDFF94C}" destId="{77CE18F1-35A2-48F6-A2AF-6E67E396D95F}" srcOrd="1" destOrd="0" presId="urn:microsoft.com/office/officeart/2005/8/layout/pyramid3"/>
    <dgm:cxn modelId="{EEA0CF97-21B5-4E37-A063-15CDB2306BD9}" srcId="{71D6929F-BB71-4584-9143-FCDEA9047FBE}" destId="{3C630DF5-9185-47A1-8496-7CA13D8C5A3B}" srcOrd="0" destOrd="0" parTransId="{DEE709CB-E8AB-4753-B24E-6721B0765FCF}" sibTransId="{51120DF2-B774-40E4-B141-6396192CE4F0}"/>
    <dgm:cxn modelId="{C36312BF-157F-4EDC-95E4-EB64564FFBC9}" type="presOf" srcId="{2C0AFC94-CF74-4575-8397-95CE927A97FD}" destId="{86B72512-5791-46EE-ABB2-17E5579B2042}" srcOrd="1" destOrd="0" presId="urn:microsoft.com/office/officeart/2005/8/layout/pyramid3"/>
    <dgm:cxn modelId="{6DD92AEA-7EEC-4F36-B40A-362710262548}" srcId="{71D6929F-BB71-4584-9143-FCDEA9047FBE}" destId="{4C238B0C-7ABD-45AA-8189-DE32D8D6BD6A}" srcOrd="2" destOrd="0" parTransId="{90AAC1A1-DA53-40DA-A33C-379E20F2CA06}" sibTransId="{80D9DBD8-5569-4348-9EE2-D114F5DD65DD}"/>
    <dgm:cxn modelId="{A921E5BE-1B00-493E-B0F7-A7A430E0040A}" type="presParOf" srcId="{E80140D2-9D47-41DC-8299-111A52E838B3}" destId="{728EE2FA-808F-46D7-B44C-AC63E50A4440}" srcOrd="0" destOrd="0" presId="urn:microsoft.com/office/officeart/2005/8/layout/pyramid3"/>
    <dgm:cxn modelId="{B2FB9A58-F1E2-4C1C-905C-FD85ABCA5C5D}" type="presParOf" srcId="{728EE2FA-808F-46D7-B44C-AC63E50A4440}" destId="{4B0E7A16-9DB3-4D27-8345-1A883240DA00}" srcOrd="0" destOrd="0" presId="urn:microsoft.com/office/officeart/2005/8/layout/pyramid3"/>
    <dgm:cxn modelId="{E72E2CAA-1034-40CD-8876-4A26A9CDC8DE}" type="presParOf" srcId="{728EE2FA-808F-46D7-B44C-AC63E50A4440}" destId="{E2E3491F-8D0F-4FB3-8DB1-F700CCFBE05F}" srcOrd="1" destOrd="0" presId="urn:microsoft.com/office/officeart/2005/8/layout/pyramid3"/>
    <dgm:cxn modelId="{56060BBE-2EBC-4621-87E3-6263F6C6877C}" type="presParOf" srcId="{E80140D2-9D47-41DC-8299-111A52E838B3}" destId="{9D56CD6C-FC62-4B9F-A311-2CE1D0EB5C31}" srcOrd="1" destOrd="0" presId="urn:microsoft.com/office/officeart/2005/8/layout/pyramid3"/>
    <dgm:cxn modelId="{2296E980-5DD7-46C9-9808-5A390B285489}" type="presParOf" srcId="{9D56CD6C-FC62-4B9F-A311-2CE1D0EB5C31}" destId="{045C7C44-82D6-491E-9426-886164A84A8C}" srcOrd="0" destOrd="0" presId="urn:microsoft.com/office/officeart/2005/8/layout/pyramid3"/>
    <dgm:cxn modelId="{305A190B-09FE-4A3D-BF73-58C645692A3B}" type="presParOf" srcId="{9D56CD6C-FC62-4B9F-A311-2CE1D0EB5C31}" destId="{77CE18F1-35A2-48F6-A2AF-6E67E396D95F}" srcOrd="1" destOrd="0" presId="urn:microsoft.com/office/officeart/2005/8/layout/pyramid3"/>
    <dgm:cxn modelId="{38A63B45-853C-4609-BE5E-3942CA8289B3}" type="presParOf" srcId="{E80140D2-9D47-41DC-8299-111A52E838B3}" destId="{ED8DFC90-03AD-466E-BCEA-FDB6FFFFE899}" srcOrd="2" destOrd="0" presId="urn:microsoft.com/office/officeart/2005/8/layout/pyramid3"/>
    <dgm:cxn modelId="{DFDA8C36-357D-44E4-9645-579D54D81C6E}" type="presParOf" srcId="{ED8DFC90-03AD-466E-BCEA-FDB6FFFFE899}" destId="{7BE9E713-3CEC-44A5-82A9-B747C71A822C}" srcOrd="0" destOrd="0" presId="urn:microsoft.com/office/officeart/2005/8/layout/pyramid3"/>
    <dgm:cxn modelId="{D10AC941-D07D-4C7D-94B4-F1B2B10A4180}" type="presParOf" srcId="{ED8DFC90-03AD-466E-BCEA-FDB6FFFFE899}" destId="{5D9B9119-6A3D-4B8B-A959-A8D7A6CFE76F}" srcOrd="1" destOrd="0" presId="urn:microsoft.com/office/officeart/2005/8/layout/pyramid3"/>
    <dgm:cxn modelId="{38D69189-97D4-4469-AF6C-B15AF651E6F6}" type="presParOf" srcId="{E80140D2-9D47-41DC-8299-111A52E838B3}" destId="{63C9A123-7955-4C05-88CA-F609AFFAAC05}" srcOrd="3" destOrd="0" presId="urn:microsoft.com/office/officeart/2005/8/layout/pyramid3"/>
    <dgm:cxn modelId="{7ED6CD3F-286A-4A27-8D82-B3FB21331894}" type="presParOf" srcId="{63C9A123-7955-4C05-88CA-F609AFFAAC05}" destId="{49122272-BE8B-4FE3-A73B-CCE14041C65B}" srcOrd="0" destOrd="0" presId="urn:microsoft.com/office/officeart/2005/8/layout/pyramid3"/>
    <dgm:cxn modelId="{5EAD820E-8FA9-447D-B025-7DA962961971}" type="presParOf" srcId="{63C9A123-7955-4C05-88CA-F609AFFAAC05}" destId="{86B72512-5791-46EE-ABB2-17E5579B2042}"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5B3111-E93A-427F-AF1C-A7D8DD1480FC}"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DC1041FE-06C2-45E4-AA5D-92F2206F1DD3}">
      <dgm:prSet phldrT="[Text]"/>
      <dgm:spPr>
        <a:solidFill>
          <a:srgbClr val="084690"/>
        </a:solidFill>
      </dgm:spPr>
      <dgm:t>
        <a:bodyPr/>
        <a:lstStyle/>
        <a:p>
          <a:r>
            <a:rPr lang="en-US"/>
            <a:t>What You Will learn</a:t>
          </a:r>
        </a:p>
      </dgm:t>
    </dgm:pt>
    <dgm:pt modelId="{2A2DFCAF-010E-41C7-AFC4-61D1F24CD286}" type="parTrans" cxnId="{CF7B29E7-6441-4FBB-825E-19364964355C}">
      <dgm:prSet/>
      <dgm:spPr/>
      <dgm:t>
        <a:bodyPr/>
        <a:lstStyle/>
        <a:p>
          <a:endParaRPr lang="en-US"/>
        </a:p>
      </dgm:t>
    </dgm:pt>
    <dgm:pt modelId="{85E6ABB3-30DC-4A9E-9EAB-D0362866D692}" type="sibTrans" cxnId="{CF7B29E7-6441-4FBB-825E-19364964355C}">
      <dgm:prSet/>
      <dgm:spPr/>
      <dgm:t>
        <a:bodyPr/>
        <a:lstStyle/>
        <a:p>
          <a:endParaRPr lang="en-US"/>
        </a:p>
      </dgm:t>
    </dgm:pt>
    <dgm:pt modelId="{E6A91A6B-32BB-422B-8004-1FEB7584AEE1}">
      <dgm:prSet/>
      <dgm:spPr/>
      <dgm:t>
        <a:bodyPr/>
        <a:lstStyle/>
        <a:p>
          <a:r>
            <a:rPr lang="en-US">
              <a:solidFill>
                <a:schemeClr val="bg1"/>
              </a:solidFill>
            </a:rPr>
            <a:t>Fundamentals: Data Engineering, SQL, Git, Security</a:t>
          </a:r>
        </a:p>
      </dgm:t>
    </dgm:pt>
    <dgm:pt modelId="{D42936A8-70E2-4930-B18D-7E2C820F3F10}" type="parTrans" cxnId="{868AA405-6A43-4226-8340-40D859A04DDE}">
      <dgm:prSet/>
      <dgm:spPr/>
      <dgm:t>
        <a:bodyPr/>
        <a:lstStyle/>
        <a:p>
          <a:endParaRPr lang="en-US"/>
        </a:p>
      </dgm:t>
    </dgm:pt>
    <dgm:pt modelId="{089387C7-0B05-4C58-AD6E-F93B968AEC75}" type="sibTrans" cxnId="{868AA405-6A43-4226-8340-40D859A04DDE}">
      <dgm:prSet/>
      <dgm:spPr/>
      <dgm:t>
        <a:bodyPr/>
        <a:lstStyle/>
        <a:p>
          <a:endParaRPr lang="en-US"/>
        </a:p>
      </dgm:t>
    </dgm:pt>
    <dgm:pt modelId="{EAB89D7E-F76E-4E27-AA60-67F3E3905E4A}">
      <dgm:prSet/>
      <dgm:spPr/>
      <dgm:t>
        <a:bodyPr/>
        <a:lstStyle/>
        <a:p>
          <a:r>
            <a:rPr lang="en-US">
              <a:solidFill>
                <a:schemeClr val="bg1"/>
              </a:solidFill>
            </a:rPr>
            <a:t>In depth: Compute, Storage, Databases, Migration, Extracting, transforming, and loading data using data pipelines in the scope of data engineering and machine learning, Streaming data, Querying data, Application integration, Monitoring systems, Security of the cloud, Networking, Engineering tools, and more!</a:t>
          </a:r>
        </a:p>
      </dgm:t>
    </dgm:pt>
    <dgm:pt modelId="{9DC7B9DC-D9A1-4832-9741-64E930E61CD3}" type="parTrans" cxnId="{162A8F3C-968D-4C13-93DE-A044A350BB60}">
      <dgm:prSet/>
      <dgm:spPr/>
      <dgm:t>
        <a:bodyPr/>
        <a:lstStyle/>
        <a:p>
          <a:endParaRPr lang="en-US"/>
        </a:p>
      </dgm:t>
    </dgm:pt>
    <dgm:pt modelId="{3BB80D90-8F70-4C2A-86A7-AD2F79A4BDB3}" type="sibTrans" cxnId="{162A8F3C-968D-4C13-93DE-A044A350BB60}">
      <dgm:prSet/>
      <dgm:spPr/>
      <dgm:t>
        <a:bodyPr/>
        <a:lstStyle/>
        <a:p>
          <a:endParaRPr lang="en-US"/>
        </a:p>
      </dgm:t>
    </dgm:pt>
    <dgm:pt modelId="{858B4B83-D1EA-4E23-9DBA-23908FB860C4}">
      <dgm:prSet phldrT="[Text]"/>
      <dgm:spPr>
        <a:solidFill>
          <a:srgbClr val="084690"/>
        </a:solidFill>
      </dgm:spPr>
      <dgm:t>
        <a:bodyPr/>
        <a:lstStyle/>
        <a:p>
          <a:r>
            <a:rPr lang="en-US"/>
            <a:t>Master the Material in a Month</a:t>
          </a:r>
        </a:p>
      </dgm:t>
    </dgm:pt>
    <dgm:pt modelId="{C1B68A8D-AFD7-4F26-B5A9-E1114EFE6B9E}" type="parTrans" cxnId="{2E067AB3-7D03-429A-91A5-C28C467B203C}">
      <dgm:prSet/>
      <dgm:spPr/>
      <dgm:t>
        <a:bodyPr/>
        <a:lstStyle/>
        <a:p>
          <a:endParaRPr lang="en-US"/>
        </a:p>
      </dgm:t>
    </dgm:pt>
    <dgm:pt modelId="{960BA228-395E-4ADB-96A0-EE79B2D359D5}" type="sibTrans" cxnId="{2E067AB3-7D03-429A-91A5-C28C467B203C}">
      <dgm:prSet/>
      <dgm:spPr/>
      <dgm:t>
        <a:bodyPr/>
        <a:lstStyle/>
        <a:p>
          <a:endParaRPr lang="en-US"/>
        </a:p>
      </dgm:t>
    </dgm:pt>
    <dgm:pt modelId="{39B37180-55C7-4CE7-8866-2FB44BE505CC}">
      <dgm:prSet phldrT="[Text]"/>
      <dgm:spPr>
        <a:solidFill>
          <a:srgbClr val="084690"/>
        </a:solidFill>
      </dgm:spPr>
      <dgm:t>
        <a:bodyPr/>
        <a:lstStyle/>
        <a:p>
          <a:r>
            <a:rPr lang="en-US"/>
            <a:t>Colored Diagrams</a:t>
          </a:r>
        </a:p>
      </dgm:t>
    </dgm:pt>
    <dgm:pt modelId="{81BFCC88-43F3-4945-BCD6-CFDEE60DDD15}" type="parTrans" cxnId="{023088A4-22D5-407B-B06E-204B7B51DE42}">
      <dgm:prSet/>
      <dgm:spPr/>
      <dgm:t>
        <a:bodyPr/>
        <a:lstStyle/>
        <a:p>
          <a:endParaRPr lang="en-US"/>
        </a:p>
      </dgm:t>
    </dgm:pt>
    <dgm:pt modelId="{73D4B8F3-ECFC-471D-883C-F4C5BA18C152}" type="sibTrans" cxnId="{023088A4-22D5-407B-B06E-204B7B51DE42}">
      <dgm:prSet/>
      <dgm:spPr/>
      <dgm:t>
        <a:bodyPr/>
        <a:lstStyle/>
        <a:p>
          <a:endParaRPr lang="en-US"/>
        </a:p>
      </dgm:t>
    </dgm:pt>
    <dgm:pt modelId="{3607DCED-E3DD-4749-B01C-614B9E1D9637}">
      <dgm:prSet phldrT="[Text]"/>
      <dgm:spPr>
        <a:solidFill>
          <a:srgbClr val="084690"/>
        </a:solidFill>
      </dgm:spPr>
      <dgm:t>
        <a:bodyPr/>
        <a:lstStyle/>
        <a:p>
          <a:r>
            <a:rPr lang="en-US"/>
            <a:t>Practice Exam</a:t>
          </a:r>
        </a:p>
      </dgm:t>
    </dgm:pt>
    <dgm:pt modelId="{E124DBBC-55F4-4056-BB4E-C3744FA1E798}" type="parTrans" cxnId="{2909433E-9F3B-479A-9A24-8CE32A93EB22}">
      <dgm:prSet/>
      <dgm:spPr/>
      <dgm:t>
        <a:bodyPr/>
        <a:lstStyle/>
        <a:p>
          <a:endParaRPr lang="en-US"/>
        </a:p>
      </dgm:t>
    </dgm:pt>
    <dgm:pt modelId="{6D6E9F85-242C-4CD0-BEAD-7AC5988AD495}" type="sibTrans" cxnId="{2909433E-9F3B-479A-9A24-8CE32A93EB22}">
      <dgm:prSet/>
      <dgm:spPr/>
      <dgm:t>
        <a:bodyPr/>
        <a:lstStyle/>
        <a:p>
          <a:endParaRPr lang="en-US"/>
        </a:p>
      </dgm:t>
    </dgm:pt>
    <dgm:pt modelId="{8364CCF8-BBB0-4202-9EB4-ED71B40AA88C}" type="pres">
      <dgm:prSet presAssocID="{A45B3111-E93A-427F-AF1C-A7D8DD1480FC}" presName="linear" presStyleCnt="0">
        <dgm:presLayoutVars>
          <dgm:animLvl val="lvl"/>
          <dgm:resizeHandles val="exact"/>
        </dgm:presLayoutVars>
      </dgm:prSet>
      <dgm:spPr/>
    </dgm:pt>
    <dgm:pt modelId="{CD7970BA-1B10-441E-A17D-793175622754}" type="pres">
      <dgm:prSet presAssocID="{858B4B83-D1EA-4E23-9DBA-23908FB860C4}" presName="parentText" presStyleLbl="node1" presStyleIdx="0" presStyleCnt="4">
        <dgm:presLayoutVars>
          <dgm:chMax val="0"/>
          <dgm:bulletEnabled val="1"/>
        </dgm:presLayoutVars>
      </dgm:prSet>
      <dgm:spPr/>
    </dgm:pt>
    <dgm:pt modelId="{B24144D7-5D98-43A6-94BB-6DA274DB44C0}" type="pres">
      <dgm:prSet presAssocID="{960BA228-395E-4ADB-96A0-EE79B2D359D5}" presName="spacer" presStyleCnt="0"/>
      <dgm:spPr/>
    </dgm:pt>
    <dgm:pt modelId="{AAC90729-C6CC-4373-BE80-89A16878C914}" type="pres">
      <dgm:prSet presAssocID="{39B37180-55C7-4CE7-8866-2FB44BE505CC}" presName="parentText" presStyleLbl="node1" presStyleIdx="1" presStyleCnt="4">
        <dgm:presLayoutVars>
          <dgm:chMax val="0"/>
          <dgm:bulletEnabled val="1"/>
        </dgm:presLayoutVars>
      </dgm:prSet>
      <dgm:spPr/>
    </dgm:pt>
    <dgm:pt modelId="{338FE7BA-DD94-4DF6-9735-52DB03BCBD33}" type="pres">
      <dgm:prSet presAssocID="{73D4B8F3-ECFC-471D-883C-F4C5BA18C152}" presName="spacer" presStyleCnt="0"/>
      <dgm:spPr/>
    </dgm:pt>
    <dgm:pt modelId="{A9C5934C-3D6C-4435-81DC-0D4D89B533F8}" type="pres">
      <dgm:prSet presAssocID="{3607DCED-E3DD-4749-B01C-614B9E1D9637}" presName="parentText" presStyleLbl="node1" presStyleIdx="2" presStyleCnt="4">
        <dgm:presLayoutVars>
          <dgm:chMax val="0"/>
          <dgm:bulletEnabled val="1"/>
        </dgm:presLayoutVars>
      </dgm:prSet>
      <dgm:spPr/>
    </dgm:pt>
    <dgm:pt modelId="{8C8B6542-ACF7-4863-86F9-49284E8D6985}" type="pres">
      <dgm:prSet presAssocID="{6D6E9F85-242C-4CD0-BEAD-7AC5988AD495}" presName="spacer" presStyleCnt="0"/>
      <dgm:spPr/>
    </dgm:pt>
    <dgm:pt modelId="{B2DCA0FB-BF4B-4F1F-94C4-12BCCD14AC8E}" type="pres">
      <dgm:prSet presAssocID="{DC1041FE-06C2-45E4-AA5D-92F2206F1DD3}" presName="parentText" presStyleLbl="node1" presStyleIdx="3" presStyleCnt="4">
        <dgm:presLayoutVars>
          <dgm:chMax val="0"/>
          <dgm:bulletEnabled val="1"/>
        </dgm:presLayoutVars>
      </dgm:prSet>
      <dgm:spPr/>
    </dgm:pt>
    <dgm:pt modelId="{8C43A30D-37F7-4B27-A308-3DFA94689A6D}" type="pres">
      <dgm:prSet presAssocID="{DC1041FE-06C2-45E4-AA5D-92F2206F1DD3}" presName="childText" presStyleLbl="revTx" presStyleIdx="0" presStyleCnt="1">
        <dgm:presLayoutVars>
          <dgm:bulletEnabled val="1"/>
        </dgm:presLayoutVars>
      </dgm:prSet>
      <dgm:spPr/>
    </dgm:pt>
  </dgm:ptLst>
  <dgm:cxnLst>
    <dgm:cxn modelId="{868AA405-6A43-4226-8340-40D859A04DDE}" srcId="{DC1041FE-06C2-45E4-AA5D-92F2206F1DD3}" destId="{E6A91A6B-32BB-422B-8004-1FEB7584AEE1}" srcOrd="0" destOrd="0" parTransId="{D42936A8-70E2-4930-B18D-7E2C820F3F10}" sibTransId="{089387C7-0B05-4C58-AD6E-F93B968AEC75}"/>
    <dgm:cxn modelId="{421DA12A-701A-4BC5-A572-1CD46B0E9E95}" type="presOf" srcId="{EAB89D7E-F76E-4E27-AA60-67F3E3905E4A}" destId="{8C43A30D-37F7-4B27-A308-3DFA94689A6D}" srcOrd="0" destOrd="1" presId="urn:microsoft.com/office/officeart/2005/8/layout/vList2"/>
    <dgm:cxn modelId="{37B83A2B-AD59-4154-8B9C-54924CAC5D90}" type="presOf" srcId="{39B37180-55C7-4CE7-8866-2FB44BE505CC}" destId="{AAC90729-C6CC-4373-BE80-89A16878C914}" srcOrd="0" destOrd="0" presId="urn:microsoft.com/office/officeart/2005/8/layout/vList2"/>
    <dgm:cxn modelId="{168CEA30-E7F9-4EA7-A522-D992D8CD9F0F}" type="presOf" srcId="{E6A91A6B-32BB-422B-8004-1FEB7584AEE1}" destId="{8C43A30D-37F7-4B27-A308-3DFA94689A6D}" srcOrd="0" destOrd="0" presId="urn:microsoft.com/office/officeart/2005/8/layout/vList2"/>
    <dgm:cxn modelId="{E7853536-3455-4745-B277-FD58E7D740D5}" type="presOf" srcId="{858B4B83-D1EA-4E23-9DBA-23908FB860C4}" destId="{CD7970BA-1B10-441E-A17D-793175622754}" srcOrd="0" destOrd="0" presId="urn:microsoft.com/office/officeart/2005/8/layout/vList2"/>
    <dgm:cxn modelId="{162A8F3C-968D-4C13-93DE-A044A350BB60}" srcId="{DC1041FE-06C2-45E4-AA5D-92F2206F1DD3}" destId="{EAB89D7E-F76E-4E27-AA60-67F3E3905E4A}" srcOrd="1" destOrd="0" parTransId="{9DC7B9DC-D9A1-4832-9741-64E930E61CD3}" sibTransId="{3BB80D90-8F70-4C2A-86A7-AD2F79A4BDB3}"/>
    <dgm:cxn modelId="{2909433E-9F3B-479A-9A24-8CE32A93EB22}" srcId="{A45B3111-E93A-427F-AF1C-A7D8DD1480FC}" destId="{3607DCED-E3DD-4749-B01C-614B9E1D9637}" srcOrd="2" destOrd="0" parTransId="{E124DBBC-55F4-4056-BB4E-C3744FA1E798}" sibTransId="{6D6E9F85-242C-4CD0-BEAD-7AC5988AD495}"/>
    <dgm:cxn modelId="{3E7E6551-9E38-4848-9B2B-27DC3F0C107B}" type="presOf" srcId="{DC1041FE-06C2-45E4-AA5D-92F2206F1DD3}" destId="{B2DCA0FB-BF4B-4F1F-94C4-12BCCD14AC8E}" srcOrd="0" destOrd="0" presId="urn:microsoft.com/office/officeart/2005/8/layout/vList2"/>
    <dgm:cxn modelId="{6E816172-3021-4F5C-B21F-C6503513E75A}" type="presOf" srcId="{3607DCED-E3DD-4749-B01C-614B9E1D9637}" destId="{A9C5934C-3D6C-4435-81DC-0D4D89B533F8}" srcOrd="0" destOrd="0" presId="urn:microsoft.com/office/officeart/2005/8/layout/vList2"/>
    <dgm:cxn modelId="{023088A4-22D5-407B-B06E-204B7B51DE42}" srcId="{A45B3111-E93A-427F-AF1C-A7D8DD1480FC}" destId="{39B37180-55C7-4CE7-8866-2FB44BE505CC}" srcOrd="1" destOrd="0" parTransId="{81BFCC88-43F3-4945-BCD6-CFDEE60DDD15}" sibTransId="{73D4B8F3-ECFC-471D-883C-F4C5BA18C152}"/>
    <dgm:cxn modelId="{2E067AB3-7D03-429A-91A5-C28C467B203C}" srcId="{A45B3111-E93A-427F-AF1C-A7D8DD1480FC}" destId="{858B4B83-D1EA-4E23-9DBA-23908FB860C4}" srcOrd="0" destOrd="0" parTransId="{C1B68A8D-AFD7-4F26-B5A9-E1114EFE6B9E}" sibTransId="{960BA228-395E-4ADB-96A0-EE79B2D359D5}"/>
    <dgm:cxn modelId="{CF7B29E7-6441-4FBB-825E-19364964355C}" srcId="{A45B3111-E93A-427F-AF1C-A7D8DD1480FC}" destId="{DC1041FE-06C2-45E4-AA5D-92F2206F1DD3}" srcOrd="3" destOrd="0" parTransId="{2A2DFCAF-010E-41C7-AFC4-61D1F24CD286}" sibTransId="{85E6ABB3-30DC-4A9E-9EAB-D0362866D692}"/>
    <dgm:cxn modelId="{F6D356FE-26E4-4D3A-B2E2-901E7E455C21}" type="presOf" srcId="{A45B3111-E93A-427F-AF1C-A7D8DD1480FC}" destId="{8364CCF8-BBB0-4202-9EB4-ED71B40AA88C}" srcOrd="0" destOrd="0" presId="urn:microsoft.com/office/officeart/2005/8/layout/vList2"/>
    <dgm:cxn modelId="{625BDF51-1D33-4755-87C2-6DD67AD17FBD}" type="presParOf" srcId="{8364CCF8-BBB0-4202-9EB4-ED71B40AA88C}" destId="{CD7970BA-1B10-441E-A17D-793175622754}" srcOrd="0" destOrd="0" presId="urn:microsoft.com/office/officeart/2005/8/layout/vList2"/>
    <dgm:cxn modelId="{F26DBCA6-F6E1-4BAF-9751-A2543EBF52D4}" type="presParOf" srcId="{8364CCF8-BBB0-4202-9EB4-ED71B40AA88C}" destId="{B24144D7-5D98-43A6-94BB-6DA274DB44C0}" srcOrd="1" destOrd="0" presId="urn:microsoft.com/office/officeart/2005/8/layout/vList2"/>
    <dgm:cxn modelId="{F2DC77C6-D8AF-4F6F-AEA0-C83DB9C6D292}" type="presParOf" srcId="{8364CCF8-BBB0-4202-9EB4-ED71B40AA88C}" destId="{AAC90729-C6CC-4373-BE80-89A16878C914}" srcOrd="2" destOrd="0" presId="urn:microsoft.com/office/officeart/2005/8/layout/vList2"/>
    <dgm:cxn modelId="{EC7882A5-33F6-4C47-88EA-F8D4A9931856}" type="presParOf" srcId="{8364CCF8-BBB0-4202-9EB4-ED71B40AA88C}" destId="{338FE7BA-DD94-4DF6-9735-52DB03BCBD33}" srcOrd="3" destOrd="0" presId="urn:microsoft.com/office/officeart/2005/8/layout/vList2"/>
    <dgm:cxn modelId="{62C181D9-00D6-44B3-8A2F-4E402EB849B2}" type="presParOf" srcId="{8364CCF8-BBB0-4202-9EB4-ED71B40AA88C}" destId="{A9C5934C-3D6C-4435-81DC-0D4D89B533F8}" srcOrd="4" destOrd="0" presId="urn:microsoft.com/office/officeart/2005/8/layout/vList2"/>
    <dgm:cxn modelId="{8E476DED-51D2-4193-8483-8007E9FEB9C3}" type="presParOf" srcId="{8364CCF8-BBB0-4202-9EB4-ED71B40AA88C}" destId="{8C8B6542-ACF7-4863-86F9-49284E8D6985}" srcOrd="5" destOrd="0" presId="urn:microsoft.com/office/officeart/2005/8/layout/vList2"/>
    <dgm:cxn modelId="{11CF0A0C-0035-4FB8-9988-BEF4EF129777}" type="presParOf" srcId="{8364CCF8-BBB0-4202-9EB4-ED71B40AA88C}" destId="{B2DCA0FB-BF4B-4F1F-94C4-12BCCD14AC8E}" srcOrd="6" destOrd="0" presId="urn:microsoft.com/office/officeart/2005/8/layout/vList2"/>
    <dgm:cxn modelId="{2D5893C9-CF6E-4BD5-9327-EBBE4D86867C}" type="presParOf" srcId="{8364CCF8-BBB0-4202-9EB4-ED71B40AA88C}" destId="{8C43A30D-37F7-4B27-A308-3DFA94689A6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2A5315-9234-484F-BB86-C7FC51A9FF0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50C9BF-FBFD-462A-9ED9-A762BE1F6027}">
      <dgm:prSet phldrT="[Text]"/>
      <dgm:spPr>
        <a:solidFill>
          <a:srgbClr val="084690"/>
        </a:solidFill>
        <a:ln>
          <a:noFill/>
        </a:ln>
      </dgm:spPr>
      <dgm:t>
        <a:bodyPr/>
        <a:lstStyle/>
        <a:p>
          <a:r>
            <a:rPr lang="en-US"/>
            <a:t>Acquire relevant skills</a:t>
          </a:r>
        </a:p>
      </dgm:t>
    </dgm:pt>
    <dgm:pt modelId="{292DC170-BAED-4697-B192-E5B7C0BC27BD}" type="parTrans" cxnId="{7C464F7B-E209-43D1-B68D-A6A72D23D47E}">
      <dgm:prSet/>
      <dgm:spPr/>
      <dgm:t>
        <a:bodyPr/>
        <a:lstStyle/>
        <a:p>
          <a:endParaRPr lang="en-US"/>
        </a:p>
      </dgm:t>
    </dgm:pt>
    <dgm:pt modelId="{006731A9-97F9-40E5-8F08-A40284C57AEA}" type="sibTrans" cxnId="{7C464F7B-E209-43D1-B68D-A6A72D23D47E}">
      <dgm:prSet/>
      <dgm:spPr/>
      <dgm:t>
        <a:bodyPr/>
        <a:lstStyle/>
        <a:p>
          <a:endParaRPr lang="en-US"/>
        </a:p>
      </dgm:t>
    </dgm:pt>
    <dgm:pt modelId="{3A06C257-ED8F-49A8-A4A0-FE10310A0ECC}">
      <dgm:prSet phldrT="[Text]"/>
      <dgm:spPr>
        <a:solidFill>
          <a:srgbClr val="084690"/>
        </a:solidFill>
        <a:ln>
          <a:noFill/>
        </a:ln>
      </dgm:spPr>
      <dgm:t>
        <a:bodyPr/>
        <a:lstStyle/>
        <a:p>
          <a:r>
            <a:rPr lang="en-US"/>
            <a:t>Earn a certification</a:t>
          </a:r>
        </a:p>
      </dgm:t>
    </dgm:pt>
    <dgm:pt modelId="{6FF1C799-499B-4FD8-9653-BC4F6B2CA077}" type="parTrans" cxnId="{76452DAC-CC41-4C06-92F1-4617C5F8D1AC}">
      <dgm:prSet/>
      <dgm:spPr/>
      <dgm:t>
        <a:bodyPr/>
        <a:lstStyle/>
        <a:p>
          <a:endParaRPr lang="en-US"/>
        </a:p>
      </dgm:t>
    </dgm:pt>
    <dgm:pt modelId="{B3120A0E-53C1-45A4-843D-3EC1E86A7FF9}" type="sibTrans" cxnId="{76452DAC-CC41-4C06-92F1-4617C5F8D1AC}">
      <dgm:prSet/>
      <dgm:spPr/>
      <dgm:t>
        <a:bodyPr/>
        <a:lstStyle/>
        <a:p>
          <a:endParaRPr lang="en-US"/>
        </a:p>
      </dgm:t>
    </dgm:pt>
    <dgm:pt modelId="{225F87A6-D044-4F50-8237-90054CF9EC8D}">
      <dgm:prSet phldrT="[Text]"/>
      <dgm:spPr>
        <a:solidFill>
          <a:srgbClr val="084690"/>
        </a:solidFill>
        <a:ln>
          <a:noFill/>
        </a:ln>
      </dgm:spPr>
      <dgm:t>
        <a:bodyPr/>
        <a:lstStyle/>
        <a:p>
          <a:r>
            <a:rPr lang="en-US"/>
            <a:t>Boost your resume</a:t>
          </a:r>
        </a:p>
      </dgm:t>
    </dgm:pt>
    <dgm:pt modelId="{D5CCFF3A-1951-4555-992B-C16C361BDE1F}" type="parTrans" cxnId="{D36D147C-2989-4BD5-9BB9-3C618E230F31}">
      <dgm:prSet/>
      <dgm:spPr/>
      <dgm:t>
        <a:bodyPr/>
        <a:lstStyle/>
        <a:p>
          <a:endParaRPr lang="en-US"/>
        </a:p>
      </dgm:t>
    </dgm:pt>
    <dgm:pt modelId="{4FE79629-F776-4F6D-821B-45C83712DE6E}" type="sibTrans" cxnId="{D36D147C-2989-4BD5-9BB9-3C618E230F31}">
      <dgm:prSet/>
      <dgm:spPr/>
      <dgm:t>
        <a:bodyPr/>
        <a:lstStyle/>
        <a:p>
          <a:endParaRPr lang="en-US"/>
        </a:p>
      </dgm:t>
    </dgm:pt>
    <dgm:pt modelId="{11FC558B-491C-469A-BFFD-846F01F3C9DA}">
      <dgm:prSet phldrT="[Text]"/>
      <dgm:spPr/>
      <dgm:t>
        <a:bodyPr/>
        <a:lstStyle/>
        <a:p>
          <a:r>
            <a:rPr lang="en-US">
              <a:solidFill>
                <a:schemeClr val="bg1"/>
              </a:solidFill>
            </a:rPr>
            <a:t>You can add your certification to your resume. This will get you one step closer to your dream internship and job.</a:t>
          </a:r>
        </a:p>
      </dgm:t>
    </dgm:pt>
    <dgm:pt modelId="{45DBFCC4-CC49-4B31-B2DA-3EB25961A7C9}" type="parTrans" cxnId="{01FD4CA5-B0BD-40A6-959D-0F40E42CB788}">
      <dgm:prSet/>
      <dgm:spPr/>
      <dgm:t>
        <a:bodyPr/>
        <a:lstStyle/>
        <a:p>
          <a:endParaRPr lang="en-US"/>
        </a:p>
      </dgm:t>
    </dgm:pt>
    <dgm:pt modelId="{C8CA832B-30C0-4EA4-B2B0-FB81BB95914D}" type="sibTrans" cxnId="{01FD4CA5-B0BD-40A6-959D-0F40E42CB788}">
      <dgm:prSet/>
      <dgm:spPr/>
      <dgm:t>
        <a:bodyPr/>
        <a:lstStyle/>
        <a:p>
          <a:endParaRPr lang="en-US"/>
        </a:p>
      </dgm:t>
    </dgm:pt>
    <dgm:pt modelId="{0C1B3213-0ECA-464B-9D25-64AC85EEE438}" type="pres">
      <dgm:prSet presAssocID="{B82A5315-9234-484F-BB86-C7FC51A9FF0A}" presName="linear" presStyleCnt="0">
        <dgm:presLayoutVars>
          <dgm:animLvl val="lvl"/>
          <dgm:resizeHandles val="exact"/>
        </dgm:presLayoutVars>
      </dgm:prSet>
      <dgm:spPr/>
    </dgm:pt>
    <dgm:pt modelId="{37947829-14B4-4768-80CC-429F5CD64F6E}" type="pres">
      <dgm:prSet presAssocID="{6650C9BF-FBFD-462A-9ED9-A762BE1F6027}" presName="parentText" presStyleLbl="node1" presStyleIdx="0" presStyleCnt="3">
        <dgm:presLayoutVars>
          <dgm:chMax val="0"/>
          <dgm:bulletEnabled val="1"/>
        </dgm:presLayoutVars>
      </dgm:prSet>
      <dgm:spPr/>
    </dgm:pt>
    <dgm:pt modelId="{F19F2938-8F6D-4E01-BC66-E8943F4F21CD}" type="pres">
      <dgm:prSet presAssocID="{006731A9-97F9-40E5-8F08-A40284C57AEA}" presName="spacer" presStyleCnt="0"/>
      <dgm:spPr/>
    </dgm:pt>
    <dgm:pt modelId="{5EC9BEAB-DE47-47EE-B537-65C8A31576FF}" type="pres">
      <dgm:prSet presAssocID="{3A06C257-ED8F-49A8-A4A0-FE10310A0ECC}" presName="parentText" presStyleLbl="node1" presStyleIdx="1" presStyleCnt="3">
        <dgm:presLayoutVars>
          <dgm:chMax val="0"/>
          <dgm:bulletEnabled val="1"/>
        </dgm:presLayoutVars>
      </dgm:prSet>
      <dgm:spPr/>
    </dgm:pt>
    <dgm:pt modelId="{DDC80E6C-AF30-4B69-A15F-B0867F546B49}" type="pres">
      <dgm:prSet presAssocID="{B3120A0E-53C1-45A4-843D-3EC1E86A7FF9}" presName="spacer" presStyleCnt="0"/>
      <dgm:spPr/>
    </dgm:pt>
    <dgm:pt modelId="{13F70E70-D575-477A-86BD-7B8C04FE18B1}" type="pres">
      <dgm:prSet presAssocID="{225F87A6-D044-4F50-8237-90054CF9EC8D}" presName="parentText" presStyleLbl="node1" presStyleIdx="2" presStyleCnt="3">
        <dgm:presLayoutVars>
          <dgm:chMax val="0"/>
          <dgm:bulletEnabled val="1"/>
        </dgm:presLayoutVars>
      </dgm:prSet>
      <dgm:spPr/>
    </dgm:pt>
    <dgm:pt modelId="{E4EFE350-E3DE-4334-835B-F92756274EDE}" type="pres">
      <dgm:prSet presAssocID="{225F87A6-D044-4F50-8237-90054CF9EC8D}" presName="childText" presStyleLbl="revTx" presStyleIdx="0" presStyleCnt="1">
        <dgm:presLayoutVars>
          <dgm:bulletEnabled val="1"/>
        </dgm:presLayoutVars>
      </dgm:prSet>
      <dgm:spPr/>
    </dgm:pt>
  </dgm:ptLst>
  <dgm:cxnLst>
    <dgm:cxn modelId="{EC5BF163-ABB2-4DBA-A8B1-9410E148E57B}" type="presOf" srcId="{3A06C257-ED8F-49A8-A4A0-FE10310A0ECC}" destId="{5EC9BEAB-DE47-47EE-B537-65C8A31576FF}" srcOrd="0" destOrd="0" presId="urn:microsoft.com/office/officeart/2005/8/layout/vList2"/>
    <dgm:cxn modelId="{32BBA774-5BC9-4994-8358-94C1D1BB9E9C}" type="presOf" srcId="{6650C9BF-FBFD-462A-9ED9-A762BE1F6027}" destId="{37947829-14B4-4768-80CC-429F5CD64F6E}" srcOrd="0" destOrd="0" presId="urn:microsoft.com/office/officeart/2005/8/layout/vList2"/>
    <dgm:cxn modelId="{7C464F7B-E209-43D1-B68D-A6A72D23D47E}" srcId="{B82A5315-9234-484F-BB86-C7FC51A9FF0A}" destId="{6650C9BF-FBFD-462A-9ED9-A762BE1F6027}" srcOrd="0" destOrd="0" parTransId="{292DC170-BAED-4697-B192-E5B7C0BC27BD}" sibTransId="{006731A9-97F9-40E5-8F08-A40284C57AEA}"/>
    <dgm:cxn modelId="{D36D147C-2989-4BD5-9BB9-3C618E230F31}" srcId="{B82A5315-9234-484F-BB86-C7FC51A9FF0A}" destId="{225F87A6-D044-4F50-8237-90054CF9EC8D}" srcOrd="2" destOrd="0" parTransId="{D5CCFF3A-1951-4555-992B-C16C361BDE1F}" sibTransId="{4FE79629-F776-4F6D-821B-45C83712DE6E}"/>
    <dgm:cxn modelId="{01FD4CA5-B0BD-40A6-959D-0F40E42CB788}" srcId="{225F87A6-D044-4F50-8237-90054CF9EC8D}" destId="{11FC558B-491C-469A-BFFD-846F01F3C9DA}" srcOrd="0" destOrd="0" parTransId="{45DBFCC4-CC49-4B31-B2DA-3EB25961A7C9}" sibTransId="{C8CA832B-30C0-4EA4-B2B0-FB81BB95914D}"/>
    <dgm:cxn modelId="{76452DAC-CC41-4C06-92F1-4617C5F8D1AC}" srcId="{B82A5315-9234-484F-BB86-C7FC51A9FF0A}" destId="{3A06C257-ED8F-49A8-A4A0-FE10310A0ECC}" srcOrd="1" destOrd="0" parTransId="{6FF1C799-499B-4FD8-9653-BC4F6B2CA077}" sibTransId="{B3120A0E-53C1-45A4-843D-3EC1E86A7FF9}"/>
    <dgm:cxn modelId="{9CB627C7-9B59-4699-AE69-5B93C51F9364}" type="presOf" srcId="{11FC558B-491C-469A-BFFD-846F01F3C9DA}" destId="{E4EFE350-E3DE-4334-835B-F92756274EDE}" srcOrd="0" destOrd="0" presId="urn:microsoft.com/office/officeart/2005/8/layout/vList2"/>
    <dgm:cxn modelId="{534F9DE0-D1A4-4ECB-9D85-B02CA672FEDD}" type="presOf" srcId="{225F87A6-D044-4F50-8237-90054CF9EC8D}" destId="{13F70E70-D575-477A-86BD-7B8C04FE18B1}" srcOrd="0" destOrd="0" presId="urn:microsoft.com/office/officeart/2005/8/layout/vList2"/>
    <dgm:cxn modelId="{D43B4FF5-B286-4100-BA61-EBF9CC8066F7}" type="presOf" srcId="{B82A5315-9234-484F-BB86-C7FC51A9FF0A}" destId="{0C1B3213-0ECA-464B-9D25-64AC85EEE438}" srcOrd="0" destOrd="0" presId="urn:microsoft.com/office/officeart/2005/8/layout/vList2"/>
    <dgm:cxn modelId="{CA413977-53C2-44D7-9511-58D69B641A21}" type="presParOf" srcId="{0C1B3213-0ECA-464B-9D25-64AC85EEE438}" destId="{37947829-14B4-4768-80CC-429F5CD64F6E}" srcOrd="0" destOrd="0" presId="urn:microsoft.com/office/officeart/2005/8/layout/vList2"/>
    <dgm:cxn modelId="{8B075D84-33E8-43CE-917E-A56CB7809288}" type="presParOf" srcId="{0C1B3213-0ECA-464B-9D25-64AC85EEE438}" destId="{F19F2938-8F6D-4E01-BC66-E8943F4F21CD}" srcOrd="1" destOrd="0" presId="urn:microsoft.com/office/officeart/2005/8/layout/vList2"/>
    <dgm:cxn modelId="{4D826EA6-34BD-4A66-A481-D24F61976EBB}" type="presParOf" srcId="{0C1B3213-0ECA-464B-9D25-64AC85EEE438}" destId="{5EC9BEAB-DE47-47EE-B537-65C8A31576FF}" srcOrd="2" destOrd="0" presId="urn:microsoft.com/office/officeart/2005/8/layout/vList2"/>
    <dgm:cxn modelId="{D0F75F57-248D-44F1-9602-7A962F7C70FB}" type="presParOf" srcId="{0C1B3213-0ECA-464B-9D25-64AC85EEE438}" destId="{DDC80E6C-AF30-4B69-A15F-B0867F546B49}" srcOrd="3" destOrd="0" presId="urn:microsoft.com/office/officeart/2005/8/layout/vList2"/>
    <dgm:cxn modelId="{E31BE432-2FFA-4DDF-BCF8-97FF1A995E13}" type="presParOf" srcId="{0C1B3213-0ECA-464B-9D25-64AC85EEE438}" destId="{13F70E70-D575-477A-86BD-7B8C04FE18B1}" srcOrd="4" destOrd="0" presId="urn:microsoft.com/office/officeart/2005/8/layout/vList2"/>
    <dgm:cxn modelId="{6224F543-823D-4CC1-AB6E-7B5B5F4D29A9}" type="presParOf" srcId="{0C1B3213-0ECA-464B-9D25-64AC85EEE438}" destId="{E4EFE350-E3DE-4334-835B-F92756274ED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7829-14B4-4768-80CC-429F5CD64F6E}">
      <dsp:nvSpPr>
        <dsp:cNvPr id="0" name=""/>
        <dsp:cNvSpPr/>
      </dsp:nvSpPr>
      <dsp:spPr>
        <a:xfrm>
          <a:off x="0" y="7050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Passed the Data Engineer exam with a 93%</a:t>
          </a:r>
        </a:p>
      </dsp:txBody>
      <dsp:txXfrm>
        <a:off x="36896" y="107403"/>
        <a:ext cx="4512721" cy="682028"/>
      </dsp:txXfrm>
    </dsp:sp>
    <dsp:sp modelId="{5EC9BEAB-DE47-47EE-B537-65C8A31576FF}">
      <dsp:nvSpPr>
        <dsp:cNvPr id="0" name=""/>
        <dsp:cNvSpPr/>
      </dsp:nvSpPr>
      <dsp:spPr>
        <a:xfrm>
          <a:off x="0" y="88104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2X AWS Certified</a:t>
          </a:r>
        </a:p>
      </dsp:txBody>
      <dsp:txXfrm>
        <a:off x="36896" y="917943"/>
        <a:ext cx="4512721" cy="682028"/>
      </dsp:txXfrm>
    </dsp:sp>
    <dsp:sp modelId="{13F70E70-D575-477A-86BD-7B8C04FE18B1}">
      <dsp:nvSpPr>
        <dsp:cNvPr id="0" name=""/>
        <dsp:cNvSpPr/>
      </dsp:nvSpPr>
      <dsp:spPr>
        <a:xfrm>
          <a:off x="0" y="169158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Created a Full Stack Website</a:t>
          </a:r>
        </a:p>
      </dsp:txBody>
      <dsp:txXfrm>
        <a:off x="36896" y="1728483"/>
        <a:ext cx="4512721" cy="682028"/>
      </dsp:txXfrm>
    </dsp:sp>
    <dsp:sp modelId="{EA9EA1B6-2F1C-4EB7-8517-0F7670840A34}">
      <dsp:nvSpPr>
        <dsp:cNvPr id="0" name=""/>
        <dsp:cNvSpPr/>
      </dsp:nvSpPr>
      <dsp:spPr>
        <a:xfrm>
          <a:off x="0" y="2502127"/>
          <a:ext cx="4586513" cy="755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Author of Master in 30 Days: AWS Certified Data Engineer</a:t>
          </a:r>
        </a:p>
      </dsp:txBody>
      <dsp:txXfrm>
        <a:off x="36896" y="2539023"/>
        <a:ext cx="4512721" cy="6820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949E3-8A15-4946-A9FD-A6EE8C1E15C5}">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8377E-CA91-478F-A210-AE8EDE82D7F8}">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1751D0-33F3-44B3-9944-6E37191EF18B}">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b="1" kern="1200"/>
            <a:t>Advanced</a:t>
          </a:r>
          <a:r>
            <a:rPr lang="en-US" sz="2200" kern="1200"/>
            <a:t> Machine Learning concepts</a:t>
          </a:r>
        </a:p>
      </dsp:txBody>
      <dsp:txXfrm>
        <a:off x="1057476" y="1806"/>
        <a:ext cx="9458123" cy="915564"/>
      </dsp:txXfrm>
    </dsp:sp>
    <dsp:sp modelId="{FBB7F4C3-5ABC-45F2-BD14-CF5EEB98DA7B}">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2F43F-6FE6-465F-860F-FE10214841DD}">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C14F43-CD62-471E-8B38-0946A45859B6}">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Algorithm</a:t>
          </a:r>
          <a:r>
            <a:rPr lang="en-US" sz="2200" kern="1200" baseline="0"/>
            <a:t> section is practically one big, simplified research paper on several algorithms in machine learning.</a:t>
          </a:r>
          <a:endParaRPr lang="en-US" sz="2200" kern="1200"/>
        </a:p>
      </dsp:txBody>
      <dsp:txXfrm>
        <a:off x="1057476" y="1146262"/>
        <a:ext cx="9458123" cy="915564"/>
      </dsp:txXfrm>
    </dsp:sp>
    <dsp:sp modelId="{D819A1DD-32B2-41C2-B49D-DCE1A03F6EB8}">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D379F-5973-4296-BF65-94A957BE6829}">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7F6371-875E-4CF3-B572-6659DCCF653B}">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Deep dive in feature engineering, data engineering, and hosting a ML model on Amazon.</a:t>
          </a:r>
        </a:p>
      </dsp:txBody>
      <dsp:txXfrm>
        <a:off x="1057476" y="2290717"/>
        <a:ext cx="9458123" cy="915564"/>
      </dsp:txXfrm>
    </dsp:sp>
    <dsp:sp modelId="{9FCE68FA-6062-4ECC-B70D-F5312301ACC9}">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B838AC-1C4F-47D5-8C59-9F6A77A38CA0}">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4E4D5-F1A0-4DD5-93C6-A521AE4748A7}">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977900">
            <a:lnSpc>
              <a:spcPct val="90000"/>
            </a:lnSpc>
            <a:spcBef>
              <a:spcPct val="0"/>
            </a:spcBef>
            <a:spcAft>
              <a:spcPct val="35000"/>
            </a:spcAft>
            <a:buNone/>
          </a:pPr>
          <a:r>
            <a:rPr lang="en-US" sz="2200" kern="1200"/>
            <a:t>Take </a:t>
          </a:r>
          <a:r>
            <a:rPr lang="en-US" sz="2200" b="1" kern="1200"/>
            <a:t>huge</a:t>
          </a:r>
          <a:r>
            <a:rPr lang="en-US" sz="2200" kern="1200"/>
            <a:t> steps to success!</a:t>
          </a:r>
        </a:p>
      </dsp:txBody>
      <dsp:txXfrm>
        <a:off x="1057476" y="3435173"/>
        <a:ext cx="9458123" cy="915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98367-2050-4670-824D-30B22A6AB7ED}">
      <dsp:nvSpPr>
        <dsp:cNvPr id="0" name=""/>
        <dsp:cNvSpPr/>
      </dsp:nvSpPr>
      <dsp:spPr>
        <a:xfrm>
          <a:off x="0" y="200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FB2FD-D062-4F1C-9D05-73AE3387D8BB}">
      <dsp:nvSpPr>
        <dsp:cNvPr id="0" name=""/>
        <dsp:cNvSpPr/>
      </dsp:nvSpPr>
      <dsp:spPr>
        <a:xfrm>
          <a:off x="0" y="2001"/>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Engineering: Fundamentals and Storage</a:t>
          </a:r>
        </a:p>
      </dsp:txBody>
      <dsp:txXfrm>
        <a:off x="0" y="2001"/>
        <a:ext cx="10515600" cy="682407"/>
      </dsp:txXfrm>
    </dsp:sp>
    <dsp:sp modelId="{340C28B6-F638-4AA0-8051-DEA850D9C131}">
      <dsp:nvSpPr>
        <dsp:cNvPr id="0" name=""/>
        <dsp:cNvSpPr/>
      </dsp:nvSpPr>
      <dsp:spPr>
        <a:xfrm>
          <a:off x="0" y="68440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BFDC0-0226-480D-B932-08E5E40ED4AA}">
      <dsp:nvSpPr>
        <dsp:cNvPr id="0" name=""/>
        <dsp:cNvSpPr/>
      </dsp:nvSpPr>
      <dsp:spPr>
        <a:xfrm>
          <a:off x="0" y="684408"/>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Engineering: Databases</a:t>
          </a:r>
        </a:p>
      </dsp:txBody>
      <dsp:txXfrm>
        <a:off x="0" y="684408"/>
        <a:ext cx="10515600" cy="682407"/>
      </dsp:txXfrm>
    </dsp:sp>
    <dsp:sp modelId="{62A65872-E37E-4691-AB26-5802C3D373A4}">
      <dsp:nvSpPr>
        <dsp:cNvPr id="0" name=""/>
        <dsp:cNvSpPr/>
      </dsp:nvSpPr>
      <dsp:spPr>
        <a:xfrm>
          <a:off x="0" y="136681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84E0E-DD9F-40D7-B480-7B53176B4BFD}">
      <dsp:nvSpPr>
        <dsp:cNvPr id="0" name=""/>
        <dsp:cNvSpPr/>
      </dsp:nvSpPr>
      <dsp:spPr>
        <a:xfrm>
          <a:off x="0" y="1366815"/>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Engineering: ETL</a:t>
          </a:r>
        </a:p>
      </dsp:txBody>
      <dsp:txXfrm>
        <a:off x="0" y="1366815"/>
        <a:ext cx="10515600" cy="682407"/>
      </dsp:txXfrm>
    </dsp:sp>
    <dsp:sp modelId="{0BE38E71-94C3-426C-9000-94136BF95EEB}">
      <dsp:nvSpPr>
        <dsp:cNvPr id="0" name=""/>
        <dsp:cNvSpPr/>
      </dsp:nvSpPr>
      <dsp:spPr>
        <a:xfrm>
          <a:off x="0" y="204922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C6785-EE79-4195-B672-CA8227D85F7D}">
      <dsp:nvSpPr>
        <dsp:cNvPr id="0" name=""/>
        <dsp:cNvSpPr/>
      </dsp:nvSpPr>
      <dsp:spPr>
        <a:xfrm>
          <a:off x="0" y="2049223"/>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Machine learning</a:t>
          </a:r>
        </a:p>
      </dsp:txBody>
      <dsp:txXfrm>
        <a:off x="0" y="2049223"/>
        <a:ext cx="10515600" cy="682407"/>
      </dsp:txXfrm>
    </dsp:sp>
    <dsp:sp modelId="{5102C8F5-0E50-409A-81E8-452B92F76D7E}">
      <dsp:nvSpPr>
        <dsp:cNvPr id="0" name=""/>
        <dsp:cNvSpPr/>
      </dsp:nvSpPr>
      <dsp:spPr>
        <a:xfrm>
          <a:off x="0" y="273163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70D9E0-3F1F-45F9-BC90-EF41DA56D09F}">
      <dsp:nvSpPr>
        <dsp:cNvPr id="0" name=""/>
        <dsp:cNvSpPr/>
      </dsp:nvSpPr>
      <dsp:spPr>
        <a:xfrm>
          <a:off x="0" y="2731630"/>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Break</a:t>
          </a:r>
        </a:p>
      </dsp:txBody>
      <dsp:txXfrm>
        <a:off x="0" y="2731630"/>
        <a:ext cx="10515600" cy="682407"/>
      </dsp:txXfrm>
    </dsp:sp>
    <dsp:sp modelId="{78687296-E6C3-4A00-8ACF-6BE43DB9A28A}">
      <dsp:nvSpPr>
        <dsp:cNvPr id="0" name=""/>
        <dsp:cNvSpPr/>
      </dsp:nvSpPr>
      <dsp:spPr>
        <a:xfrm>
          <a:off x="0" y="341403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94143-E728-4A57-886D-462F1B0967F4}">
      <dsp:nvSpPr>
        <dsp:cNvPr id="0" name=""/>
        <dsp:cNvSpPr/>
      </dsp:nvSpPr>
      <dsp:spPr>
        <a:xfrm>
          <a:off x="0" y="3414037"/>
          <a:ext cx="10515600" cy="682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Workshop</a:t>
          </a:r>
        </a:p>
      </dsp:txBody>
      <dsp:txXfrm>
        <a:off x="0" y="3414037"/>
        <a:ext cx="10515600" cy="6824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A549E-5C78-45FB-9A7B-28FB66A53353}">
      <dsp:nvSpPr>
        <dsp:cNvPr id="0" name=""/>
        <dsp:cNvSpPr/>
      </dsp:nvSpPr>
      <dsp:spPr>
        <a:xfrm>
          <a:off x="39" y="36591"/>
          <a:ext cx="3750491" cy="432000"/>
        </a:xfrm>
        <a:prstGeom prst="rect">
          <a:avLst/>
        </a:prstGeom>
        <a:solidFill>
          <a:schemeClr val="accent5"/>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GitHub:</a:t>
          </a:r>
        </a:p>
      </dsp:txBody>
      <dsp:txXfrm>
        <a:off x="39" y="36591"/>
        <a:ext cx="3750491" cy="432000"/>
      </dsp:txXfrm>
    </dsp:sp>
    <dsp:sp modelId="{450B5DC3-8948-4661-B116-69AFE8A22A29}">
      <dsp:nvSpPr>
        <dsp:cNvPr id="0" name=""/>
        <dsp:cNvSpPr/>
      </dsp:nvSpPr>
      <dsp:spPr>
        <a:xfrm>
          <a:off x="39" y="468591"/>
          <a:ext cx="3750491" cy="2799900"/>
        </a:xfrm>
        <a:prstGeom prst="rect">
          <a:avLst/>
        </a:prstGeom>
        <a:solidFill>
          <a:schemeClr val="bg2">
            <a:alpha val="9000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Steps to find:</a:t>
          </a:r>
        </a:p>
        <a:p>
          <a:pPr marL="228600" lvl="2" indent="-114300" algn="l" defTabSz="666750">
            <a:lnSpc>
              <a:spcPct val="90000"/>
            </a:lnSpc>
            <a:spcBef>
              <a:spcPct val="0"/>
            </a:spcBef>
            <a:spcAft>
              <a:spcPct val="15000"/>
            </a:spcAft>
            <a:buFont typeface="+mj-lt"/>
            <a:buAutoNum type="arabicPeriod"/>
          </a:pPr>
          <a:r>
            <a:rPr lang="en-US" sz="1500" kern="1200"/>
            <a:t>Search: </a:t>
          </a:r>
          <a:r>
            <a:rPr lang="en-US" sz="1500" kern="1200" err="1"/>
            <a:t>bryantpollardii</a:t>
          </a:r>
          <a:r>
            <a:rPr lang="en-US" sz="1500" kern="1200"/>
            <a:t> in GitHub</a:t>
          </a:r>
        </a:p>
        <a:p>
          <a:pPr marL="228600" lvl="2" indent="-114300" algn="l" defTabSz="666750">
            <a:lnSpc>
              <a:spcPct val="90000"/>
            </a:lnSpc>
            <a:spcBef>
              <a:spcPct val="0"/>
            </a:spcBef>
            <a:spcAft>
              <a:spcPct val="15000"/>
            </a:spcAft>
            <a:buFont typeface="+mj-lt"/>
            <a:buAutoNum type="arabicPeriod"/>
          </a:pPr>
          <a:r>
            <a:rPr lang="en-US" sz="1500" kern="1200"/>
            <a:t>Find </a:t>
          </a:r>
          <a:r>
            <a:rPr lang="en-US" sz="1500" kern="1200" err="1"/>
            <a:t>workshopProd</a:t>
          </a:r>
          <a:r>
            <a:rPr lang="en-US" sz="1500" kern="1200"/>
            <a:t> by clicking my profile and clicking “Repositories”.</a:t>
          </a:r>
        </a:p>
        <a:p>
          <a:pPr marL="228600" lvl="2" indent="-114300" algn="l" defTabSz="666750">
            <a:lnSpc>
              <a:spcPct val="90000"/>
            </a:lnSpc>
            <a:spcBef>
              <a:spcPct val="0"/>
            </a:spcBef>
            <a:spcAft>
              <a:spcPct val="15000"/>
            </a:spcAft>
            <a:buFont typeface="+mj-lt"/>
            <a:buAutoNum type="arabicPeriod"/>
          </a:pPr>
          <a:r>
            <a:rPr lang="en-US" sz="1500" kern="1200"/>
            <a:t>You now have access to:</a:t>
          </a:r>
        </a:p>
        <a:p>
          <a:pPr marL="342900" lvl="3" indent="-114300" algn="l" defTabSz="666750">
            <a:lnSpc>
              <a:spcPct val="90000"/>
            </a:lnSpc>
            <a:spcBef>
              <a:spcPct val="0"/>
            </a:spcBef>
            <a:spcAft>
              <a:spcPct val="15000"/>
            </a:spcAft>
            <a:buChar char="•"/>
          </a:pPr>
          <a:r>
            <a:rPr lang="en-US" sz="1500" kern="1200"/>
            <a:t>Kaggle code (to follow along in the workshop refer to information on the right)</a:t>
          </a:r>
        </a:p>
        <a:p>
          <a:pPr marL="342900" lvl="3" indent="-114300" algn="l" defTabSz="666750">
            <a:lnSpc>
              <a:spcPct val="90000"/>
            </a:lnSpc>
            <a:spcBef>
              <a:spcPct val="0"/>
            </a:spcBef>
            <a:spcAft>
              <a:spcPct val="15000"/>
            </a:spcAft>
            <a:buChar char="•"/>
          </a:pPr>
          <a:r>
            <a:rPr lang="en-US" sz="1500" kern="1200"/>
            <a:t>Glue code</a:t>
          </a:r>
        </a:p>
        <a:p>
          <a:pPr marL="342900" lvl="3" indent="-114300" algn="l" defTabSz="666750">
            <a:lnSpc>
              <a:spcPct val="90000"/>
            </a:lnSpc>
            <a:spcBef>
              <a:spcPct val="0"/>
            </a:spcBef>
            <a:spcAft>
              <a:spcPct val="15000"/>
            </a:spcAft>
            <a:buChar char="•"/>
          </a:pPr>
          <a:r>
            <a:rPr lang="en-US" sz="1500" kern="1200"/>
            <a:t>PowerPoint Slides</a:t>
          </a:r>
        </a:p>
        <a:p>
          <a:pPr marL="342900" lvl="3" indent="-114300" algn="l" defTabSz="666750">
            <a:lnSpc>
              <a:spcPct val="90000"/>
            </a:lnSpc>
            <a:spcBef>
              <a:spcPct val="0"/>
            </a:spcBef>
            <a:spcAft>
              <a:spcPct val="15000"/>
            </a:spcAft>
            <a:buChar char="•"/>
          </a:pPr>
          <a:r>
            <a:rPr lang="en-US" sz="1500" kern="1200"/>
            <a:t>Recording of todays session</a:t>
          </a:r>
        </a:p>
      </dsp:txBody>
      <dsp:txXfrm>
        <a:off x="39" y="468591"/>
        <a:ext cx="3750491" cy="2799900"/>
      </dsp:txXfrm>
    </dsp:sp>
    <dsp:sp modelId="{F41DF678-9D5F-4ACC-8559-191CEA179773}">
      <dsp:nvSpPr>
        <dsp:cNvPr id="0" name=""/>
        <dsp:cNvSpPr/>
      </dsp:nvSpPr>
      <dsp:spPr>
        <a:xfrm>
          <a:off x="4275599" y="36591"/>
          <a:ext cx="3750491" cy="432000"/>
        </a:xfrm>
        <a:prstGeom prst="rect">
          <a:avLst/>
        </a:prstGeom>
        <a:solidFill>
          <a:schemeClr val="accent4"/>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Machine Learning:</a:t>
          </a:r>
        </a:p>
      </dsp:txBody>
      <dsp:txXfrm>
        <a:off x="4275599" y="36591"/>
        <a:ext cx="3750491" cy="432000"/>
      </dsp:txXfrm>
    </dsp:sp>
    <dsp:sp modelId="{71D5BADE-7011-4311-BE5F-70D5B227E0C8}">
      <dsp:nvSpPr>
        <dsp:cNvPr id="0" name=""/>
        <dsp:cNvSpPr/>
      </dsp:nvSpPr>
      <dsp:spPr>
        <a:xfrm>
          <a:off x="4275599" y="468591"/>
          <a:ext cx="3750491" cy="2799900"/>
        </a:xfrm>
        <a:prstGeom prst="rect">
          <a:avLst/>
        </a:prstGeom>
        <a:solidFill>
          <a:schemeClr val="bg2">
            <a:alpha val="9000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mj-lt"/>
            <a:buAutoNum type="arabicPeriod"/>
          </a:pPr>
          <a:r>
            <a:rPr lang="en-US" sz="1500" kern="1200"/>
            <a:t>Login to Kaggle or create an account. </a:t>
          </a:r>
        </a:p>
        <a:p>
          <a:pPr marL="114300" lvl="1" indent="-114300" algn="l" defTabSz="666750">
            <a:lnSpc>
              <a:spcPct val="90000"/>
            </a:lnSpc>
            <a:spcBef>
              <a:spcPct val="0"/>
            </a:spcBef>
            <a:spcAft>
              <a:spcPct val="15000"/>
            </a:spcAft>
            <a:buFont typeface="+mj-lt"/>
            <a:buAutoNum type="arabicPeriod"/>
          </a:pPr>
          <a:r>
            <a:rPr lang="en-US" sz="1500" kern="1200"/>
            <a:t>Find my profile: </a:t>
          </a:r>
        </a:p>
        <a:p>
          <a:pPr marL="228600" lvl="2" indent="-114300" algn="l" defTabSz="666750">
            <a:lnSpc>
              <a:spcPct val="90000"/>
            </a:lnSpc>
            <a:spcBef>
              <a:spcPct val="0"/>
            </a:spcBef>
            <a:spcAft>
              <a:spcPct val="15000"/>
            </a:spcAft>
            <a:buFont typeface="+mj-lt"/>
            <a:buAutoNum type="arabicParenR"/>
          </a:pPr>
          <a:r>
            <a:rPr lang="en-US" sz="1500" kern="1200"/>
            <a:t>Type in search bar: </a:t>
          </a:r>
          <a:r>
            <a:rPr lang="en-US" sz="1500" kern="1200" err="1"/>
            <a:t>bryantpollardii</a:t>
          </a:r>
          <a:endParaRPr lang="en-US" sz="1500" kern="1200"/>
        </a:p>
        <a:p>
          <a:pPr marL="228600" lvl="2" indent="-114300" algn="l" defTabSz="666750">
            <a:lnSpc>
              <a:spcPct val="90000"/>
            </a:lnSpc>
            <a:spcBef>
              <a:spcPct val="0"/>
            </a:spcBef>
            <a:spcAft>
              <a:spcPct val="15000"/>
            </a:spcAft>
            <a:buFont typeface="+mj-lt"/>
            <a:buAutoNum type="arabicParenR"/>
          </a:pPr>
          <a:r>
            <a:rPr lang="en-US" sz="1500" kern="1200"/>
            <a:t>Click on my profile</a:t>
          </a:r>
        </a:p>
        <a:p>
          <a:pPr marL="228600" lvl="2" indent="-114300" algn="l" defTabSz="666750">
            <a:lnSpc>
              <a:spcPct val="90000"/>
            </a:lnSpc>
            <a:spcBef>
              <a:spcPct val="0"/>
            </a:spcBef>
            <a:spcAft>
              <a:spcPct val="15000"/>
            </a:spcAft>
            <a:buFont typeface="+mj-lt"/>
            <a:buAutoNum type="arabicParenR"/>
          </a:pPr>
          <a:r>
            <a:rPr lang="en-US" sz="1500" kern="1200"/>
            <a:t>Find notebook named: </a:t>
          </a:r>
          <a:r>
            <a:rPr lang="en-US" sz="1500" kern="1200" err="1"/>
            <a:t>WorkshopCodeStockClassifier</a:t>
          </a:r>
          <a:r>
            <a:rPr lang="en-US" sz="1500" kern="1200"/>
            <a:t> under “code” tab in my profile.</a:t>
          </a:r>
        </a:p>
      </dsp:txBody>
      <dsp:txXfrm>
        <a:off x="4275599" y="468591"/>
        <a:ext cx="3750491" cy="2799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11858-5F04-4A2E-A05B-7D59E4B96112}">
      <dsp:nvSpPr>
        <dsp:cNvPr id="0" name=""/>
        <dsp:cNvSpPr/>
      </dsp:nvSpPr>
      <dsp:spPr>
        <a:xfrm>
          <a:off x="-1071300" y="903256"/>
          <a:ext cx="6745605" cy="16476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A02E9-7296-4872-890E-885CB20D8764}">
      <dsp:nvSpPr>
        <dsp:cNvPr id="0" name=""/>
        <dsp:cNvSpPr/>
      </dsp:nvSpPr>
      <dsp:spPr>
        <a:xfrm>
          <a:off x="-572871" y="1273988"/>
          <a:ext cx="906234" cy="9062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CE70EF-1B53-498F-BF3F-C0ACB85C0E52}">
      <dsp:nvSpPr>
        <dsp:cNvPr id="0" name=""/>
        <dsp:cNvSpPr/>
      </dsp:nvSpPr>
      <dsp:spPr>
        <a:xfrm>
          <a:off x="415545" y="484626"/>
          <a:ext cx="5126359" cy="1647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381" tIns="174381" rIns="174381" bIns="174381" numCol="1" spcCol="1270" anchor="ctr" anchorCtr="0">
          <a:noAutofit/>
        </a:bodyPr>
        <a:lstStyle/>
        <a:p>
          <a:pPr marL="0" lvl="0" indent="0" algn="l" defTabSz="800100">
            <a:lnSpc>
              <a:spcPct val="100000"/>
            </a:lnSpc>
            <a:spcBef>
              <a:spcPct val="0"/>
            </a:spcBef>
            <a:spcAft>
              <a:spcPct val="35000"/>
            </a:spcAft>
            <a:buNone/>
          </a:pPr>
          <a:r>
            <a:rPr lang="en-US" sz="1800" kern="1200"/>
            <a:t>Data engineers ensure data quality by looking at:</a:t>
          </a:r>
        </a:p>
      </dsp:txBody>
      <dsp:txXfrm>
        <a:off x="415545" y="484626"/>
        <a:ext cx="5126359" cy="1647698"/>
      </dsp:txXfrm>
    </dsp:sp>
    <dsp:sp modelId="{317BE79E-0681-431C-A379-9459DFC6268C}">
      <dsp:nvSpPr>
        <dsp:cNvPr id="0" name=""/>
        <dsp:cNvSpPr/>
      </dsp:nvSpPr>
      <dsp:spPr>
        <a:xfrm>
          <a:off x="1113533" y="1788388"/>
          <a:ext cx="3567027" cy="17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397" tIns="56397" rIns="56397" bIns="56397" numCol="1" spcCol="1270" anchor="ctr" anchorCtr="0">
          <a:noAutofit/>
        </a:bodyPr>
        <a:lstStyle/>
        <a:p>
          <a:pPr marL="0" lvl="0" indent="0" algn="l" defTabSz="800100">
            <a:lnSpc>
              <a:spcPct val="100000"/>
            </a:lnSpc>
            <a:spcBef>
              <a:spcPct val="0"/>
            </a:spcBef>
            <a:spcAft>
              <a:spcPct val="35000"/>
            </a:spcAft>
            <a:buNone/>
          </a:pPr>
          <a:r>
            <a:rPr lang="en-US" sz="1800" kern="1200"/>
            <a:t>Accuracy and Consistency </a:t>
          </a:r>
        </a:p>
      </dsp:txBody>
      <dsp:txXfrm>
        <a:off x="1113533" y="1788388"/>
        <a:ext cx="3567027" cy="172004"/>
      </dsp:txXfrm>
    </dsp:sp>
    <dsp:sp modelId="{79B1E6A6-4379-4B35-9B34-3CCAEE0983CF}">
      <dsp:nvSpPr>
        <dsp:cNvPr id="0" name=""/>
        <dsp:cNvSpPr/>
      </dsp:nvSpPr>
      <dsp:spPr>
        <a:xfrm>
          <a:off x="-1071300" y="2962879"/>
          <a:ext cx="6745605" cy="16476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AB47FF-57FB-4602-A7F5-046ACC41C26B}">
      <dsp:nvSpPr>
        <dsp:cNvPr id="0" name=""/>
        <dsp:cNvSpPr/>
      </dsp:nvSpPr>
      <dsp:spPr>
        <a:xfrm>
          <a:off x="-572871" y="3009760"/>
          <a:ext cx="906234" cy="9062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7B8A5-2914-4813-B555-89010D883804}">
      <dsp:nvSpPr>
        <dsp:cNvPr id="0" name=""/>
        <dsp:cNvSpPr/>
      </dsp:nvSpPr>
      <dsp:spPr>
        <a:xfrm>
          <a:off x="1476566" y="2984770"/>
          <a:ext cx="3035522" cy="606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859" tIns="105859" rIns="105859" bIns="105859" numCol="1" spcCol="1270" anchor="ctr" anchorCtr="0">
          <a:noAutofit/>
        </a:bodyPr>
        <a:lstStyle/>
        <a:p>
          <a:pPr marL="0" lvl="0" indent="0" algn="l" defTabSz="800100">
            <a:lnSpc>
              <a:spcPct val="100000"/>
            </a:lnSpc>
            <a:spcBef>
              <a:spcPct val="0"/>
            </a:spcBef>
            <a:spcAft>
              <a:spcPct val="35000"/>
            </a:spcAft>
            <a:buNone/>
          </a:pPr>
          <a:r>
            <a:rPr lang="en-US" sz="1800" kern="1200"/>
            <a:t>Data engineers maintain:</a:t>
          </a:r>
        </a:p>
      </dsp:txBody>
      <dsp:txXfrm>
        <a:off x="1476566" y="2984770"/>
        <a:ext cx="3035522" cy="606017"/>
      </dsp:txXfrm>
    </dsp:sp>
    <dsp:sp modelId="{ABEE7860-3536-4001-98BB-5CBC7C4112B7}">
      <dsp:nvSpPr>
        <dsp:cNvPr id="0" name=""/>
        <dsp:cNvSpPr/>
      </dsp:nvSpPr>
      <dsp:spPr>
        <a:xfrm>
          <a:off x="160442" y="3108962"/>
          <a:ext cx="6095913" cy="1352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131" tIns="158131" rIns="158131" bIns="158131" numCol="1" spcCol="1270" anchor="ctr" anchorCtr="0">
          <a:noAutofit/>
        </a:bodyPr>
        <a:lstStyle/>
        <a:p>
          <a:pPr marL="0" lvl="0" indent="0" algn="l" defTabSz="800100">
            <a:lnSpc>
              <a:spcPct val="100000"/>
            </a:lnSpc>
            <a:spcBef>
              <a:spcPct val="0"/>
            </a:spcBef>
            <a:spcAft>
              <a:spcPct val="35000"/>
            </a:spcAft>
            <a:buNone/>
          </a:pPr>
          <a:r>
            <a:rPr lang="en-US" sz="1800" kern="1200"/>
            <a:t>Pipelines, Infrastructure, Performance, and  Security</a:t>
          </a:r>
        </a:p>
      </dsp:txBody>
      <dsp:txXfrm>
        <a:off x="160442" y="3108962"/>
        <a:ext cx="6095913" cy="1352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1BBF7-156D-4F2A-9C93-E166B8AB6637}">
      <dsp:nvSpPr>
        <dsp:cNvPr id="0" name=""/>
        <dsp:cNvSpPr/>
      </dsp:nvSpPr>
      <dsp:spPr>
        <a:xfrm>
          <a:off x="0" y="4832507"/>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6A5299-C3E5-45C5-A6E1-753B1459BC6E}">
      <dsp:nvSpPr>
        <dsp:cNvPr id="0" name=""/>
        <dsp:cNvSpPr/>
      </dsp:nvSpPr>
      <dsp:spPr>
        <a:xfrm>
          <a:off x="0" y="3610085"/>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B716D-CF27-4122-A3B9-3A5ACCB62DFD}">
      <dsp:nvSpPr>
        <dsp:cNvPr id="0" name=""/>
        <dsp:cNvSpPr/>
      </dsp:nvSpPr>
      <dsp:spPr>
        <a:xfrm>
          <a:off x="0" y="2387662"/>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55FC04-6990-4194-AD86-E5EC25D06D31}">
      <dsp:nvSpPr>
        <dsp:cNvPr id="0" name=""/>
        <dsp:cNvSpPr/>
      </dsp:nvSpPr>
      <dsp:spPr>
        <a:xfrm>
          <a:off x="0" y="1165240"/>
          <a:ext cx="7257288" cy="0"/>
        </a:xfrm>
        <a:prstGeom prst="line">
          <a:avLst/>
        </a:pr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325C1-48EF-4EE7-A157-CA04F91867EA}">
      <dsp:nvSpPr>
        <dsp:cNvPr id="0" name=""/>
        <dsp:cNvSpPr/>
      </dsp:nvSpPr>
      <dsp:spPr>
        <a:xfrm>
          <a:off x="1886894" y="1028"/>
          <a:ext cx="5370393" cy="1164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1066800">
            <a:lnSpc>
              <a:spcPct val="90000"/>
            </a:lnSpc>
            <a:spcBef>
              <a:spcPct val="0"/>
            </a:spcBef>
            <a:spcAft>
              <a:spcPct val="35000"/>
            </a:spcAft>
            <a:buNone/>
          </a:pPr>
          <a:r>
            <a:rPr lang="en-US" sz="2400" kern="1200">
              <a:effectLst/>
              <a:latin typeface="Arial" panose="020B0604020202020204" pitchFamily="34" charset="0"/>
              <a:cs typeface="Arial" panose="020B0604020202020204" pitchFamily="34" charset="0"/>
            </a:rPr>
            <a:t>DynamoDB</a:t>
          </a:r>
          <a:endParaRPr lang="en-US" sz="2400" kern="1200"/>
        </a:p>
      </dsp:txBody>
      <dsp:txXfrm>
        <a:off x="1886894" y="1028"/>
        <a:ext cx="5370393" cy="1164211"/>
      </dsp:txXfrm>
    </dsp:sp>
    <dsp:sp modelId="{393143A0-AC2A-4F19-8AD0-5787B8CB213D}">
      <dsp:nvSpPr>
        <dsp:cNvPr id="0" name=""/>
        <dsp:cNvSpPr/>
      </dsp:nvSpPr>
      <dsp:spPr>
        <a:xfrm>
          <a:off x="0" y="1028"/>
          <a:ext cx="1886894" cy="1164211"/>
        </a:xfrm>
        <a:prstGeom prst="round2SameRect">
          <a:avLst>
            <a:gd name="adj1" fmla="val 16670"/>
            <a:gd name="adj2" fmla="val 0"/>
          </a:avLst>
        </a:prstGeom>
        <a:solidFill>
          <a:schemeClr val="accent2">
            <a:shade val="8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effectLst/>
              <a:latin typeface="Arial" panose="020B0604020202020204" pitchFamily="34" charset="0"/>
              <a:cs typeface="Arial" panose="020B0604020202020204" pitchFamily="34" charset="0"/>
            </a:rPr>
            <a:t>Compatible</a:t>
          </a:r>
          <a:endParaRPr lang="en-US" sz="2400" kern="1200"/>
        </a:p>
      </dsp:txBody>
      <dsp:txXfrm>
        <a:off x="56842" y="57870"/>
        <a:ext cx="1773210" cy="1107369"/>
      </dsp:txXfrm>
    </dsp:sp>
    <dsp:sp modelId="{8B021338-ACBA-4684-A289-55C12369BAE9}">
      <dsp:nvSpPr>
        <dsp:cNvPr id="0" name=""/>
        <dsp:cNvSpPr/>
      </dsp:nvSpPr>
      <dsp:spPr>
        <a:xfrm>
          <a:off x="1886894" y="1223450"/>
          <a:ext cx="5370393" cy="1164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800100">
            <a:lnSpc>
              <a:spcPct val="90000"/>
            </a:lnSpc>
            <a:spcBef>
              <a:spcPct val="0"/>
            </a:spcBef>
            <a:spcAft>
              <a:spcPct val="35000"/>
            </a:spcAft>
            <a:buNone/>
          </a:pPr>
          <a:r>
            <a:rPr lang="en-US" sz="1800" kern="1200"/>
            <a:t>Items don’t require the same set of attributes.</a:t>
          </a:r>
        </a:p>
        <a:p>
          <a:pPr marL="0" lvl="0" indent="0" algn="l" defTabSz="800100">
            <a:lnSpc>
              <a:spcPct val="90000"/>
            </a:lnSpc>
            <a:spcBef>
              <a:spcPct val="0"/>
            </a:spcBef>
            <a:spcAft>
              <a:spcPct val="35000"/>
            </a:spcAft>
            <a:buNone/>
          </a:pPr>
          <a:r>
            <a:rPr lang="en-US" sz="1800" kern="1200"/>
            <a:t>Add new attributes on the fly.</a:t>
          </a:r>
        </a:p>
      </dsp:txBody>
      <dsp:txXfrm>
        <a:off x="1886894" y="1223450"/>
        <a:ext cx="5370393" cy="1164211"/>
      </dsp:txXfrm>
    </dsp:sp>
    <dsp:sp modelId="{0EC5939A-93A2-4824-92EC-1958B43EC6C3}">
      <dsp:nvSpPr>
        <dsp:cNvPr id="0" name=""/>
        <dsp:cNvSpPr/>
      </dsp:nvSpPr>
      <dsp:spPr>
        <a:xfrm>
          <a:off x="0" y="1223450"/>
          <a:ext cx="1886894" cy="1164211"/>
        </a:xfrm>
        <a:prstGeom prst="round2SameRect">
          <a:avLst>
            <a:gd name="adj1" fmla="val 16670"/>
            <a:gd name="adj2" fmla="val 0"/>
          </a:avLst>
        </a:prstGeom>
        <a:solidFill>
          <a:schemeClr val="accent2">
            <a:shade val="80000"/>
            <a:hueOff val="-151668"/>
            <a:satOff val="2837"/>
            <a:lumOff val="9040"/>
            <a:alphaOff val="0"/>
          </a:schemeClr>
        </a:solidFill>
        <a:ln w="19050" cap="flat" cmpd="sng" algn="ctr">
          <a:solidFill>
            <a:schemeClr val="accent2">
              <a:shade val="80000"/>
              <a:hueOff val="-151668"/>
              <a:satOff val="2837"/>
              <a:lumOff val="9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i="0" kern="1200" err="1"/>
            <a:t>Schemaless</a:t>
          </a:r>
          <a:endParaRPr lang="en-US" sz="2400" i="0" kern="1200"/>
        </a:p>
      </dsp:txBody>
      <dsp:txXfrm>
        <a:off x="56842" y="1280292"/>
        <a:ext cx="1773210" cy="1107369"/>
      </dsp:txXfrm>
    </dsp:sp>
    <dsp:sp modelId="{24544A4C-1F43-49EA-A822-780278E25CC4}">
      <dsp:nvSpPr>
        <dsp:cNvPr id="0" name=""/>
        <dsp:cNvSpPr/>
      </dsp:nvSpPr>
      <dsp:spPr>
        <a:xfrm>
          <a:off x="1886894" y="2759733"/>
          <a:ext cx="5370393" cy="53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err="1">
              <a:effectLst/>
              <a:latin typeface="Arial" panose="020B0604020202020204" pitchFamily="34" charset="0"/>
              <a:ea typeface="Aptos" panose="020B0004020202020204" pitchFamily="34" charset="0"/>
              <a:cs typeface="Arial" panose="020B0604020202020204" pitchFamily="34" charset="0"/>
            </a:rPr>
            <a:t>PartiQL</a:t>
          </a:r>
          <a:r>
            <a:rPr lang="en-US" sz="2400" kern="1200">
              <a:effectLst/>
              <a:latin typeface="Arial" panose="020B0604020202020204" pitchFamily="34" charset="0"/>
              <a:ea typeface="Aptos" panose="020B0004020202020204" pitchFamily="34" charset="0"/>
              <a:cs typeface="Arial" panose="020B0604020202020204" pitchFamily="34" charset="0"/>
            </a:rPr>
            <a:t> (similar to SQL)</a:t>
          </a:r>
          <a:endParaRPr lang="en-US" sz="2400" kern="1200"/>
        </a:p>
      </dsp:txBody>
      <dsp:txXfrm>
        <a:off x="1886894" y="2759733"/>
        <a:ext cx="5370393" cy="536492"/>
      </dsp:txXfrm>
    </dsp:sp>
    <dsp:sp modelId="{77A8ADEB-F547-4E51-A55D-B069D4465015}">
      <dsp:nvSpPr>
        <dsp:cNvPr id="0" name=""/>
        <dsp:cNvSpPr/>
      </dsp:nvSpPr>
      <dsp:spPr>
        <a:xfrm>
          <a:off x="0" y="2445873"/>
          <a:ext cx="1886894" cy="1164211"/>
        </a:xfrm>
        <a:prstGeom prst="round2SameRect">
          <a:avLst>
            <a:gd name="adj1" fmla="val 16670"/>
            <a:gd name="adj2" fmla="val 0"/>
          </a:avLst>
        </a:prstGeom>
        <a:solidFill>
          <a:schemeClr val="accent2">
            <a:shade val="80000"/>
            <a:hueOff val="-303336"/>
            <a:satOff val="5673"/>
            <a:lumOff val="18081"/>
            <a:alphaOff val="0"/>
          </a:schemeClr>
        </a:solidFill>
        <a:ln w="19050" cap="flat" cmpd="sng" algn="ctr">
          <a:solidFill>
            <a:schemeClr val="accent2">
              <a:shade val="80000"/>
              <a:hueOff val="-303336"/>
              <a:satOff val="5673"/>
              <a:lumOff val="18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Querying</a:t>
          </a:r>
        </a:p>
      </dsp:txBody>
      <dsp:txXfrm>
        <a:off x="56842" y="2502715"/>
        <a:ext cx="1773210" cy="1107369"/>
      </dsp:txXfrm>
    </dsp:sp>
    <dsp:sp modelId="{4CB96941-4D78-47B5-88C4-E6FB16A16E78}">
      <dsp:nvSpPr>
        <dsp:cNvPr id="0" name=""/>
        <dsp:cNvSpPr/>
      </dsp:nvSpPr>
      <dsp:spPr>
        <a:xfrm>
          <a:off x="1886894" y="3668295"/>
          <a:ext cx="5370393" cy="1164211"/>
        </a:xfrm>
        <a:prstGeom prst="rect">
          <a:avLst/>
        </a:prstGeom>
        <a:noFill/>
        <a:ln>
          <a:noFill/>
        </a:ln>
        <a:effectLst/>
      </dsp:spPr>
      <dsp:style>
        <a:lnRef idx="0">
          <a:scrgbClr r="0" g="0" b="0"/>
        </a:lnRef>
        <a:fillRef idx="0">
          <a:scrgbClr r="0" g="0" b="0"/>
        </a:fillRef>
        <a:effectRef idx="0">
          <a:scrgbClr r="0" g="0" b="0"/>
        </a:effectRef>
        <a:fontRef idx="minor"/>
      </dsp:style>
    </dsp:sp>
    <dsp:sp modelId="{0DF7BD93-CD08-4EA6-BC63-91E4EAC7F478}">
      <dsp:nvSpPr>
        <dsp:cNvPr id="0" name=""/>
        <dsp:cNvSpPr/>
      </dsp:nvSpPr>
      <dsp:spPr>
        <a:xfrm>
          <a:off x="0" y="3668295"/>
          <a:ext cx="1886894" cy="1164211"/>
        </a:xfrm>
        <a:prstGeom prst="round2SameRect">
          <a:avLst>
            <a:gd name="adj1" fmla="val 16670"/>
            <a:gd name="adj2" fmla="val 0"/>
          </a:avLst>
        </a:prstGeom>
        <a:solidFill>
          <a:schemeClr val="accent2">
            <a:shade val="80000"/>
            <a:hueOff val="-455004"/>
            <a:satOff val="8510"/>
            <a:lumOff val="27121"/>
            <a:alphaOff val="0"/>
          </a:schemeClr>
        </a:solidFill>
        <a:ln w="19050" cap="flat" cmpd="sng" algn="ctr">
          <a:solidFill>
            <a:schemeClr val="accent2">
              <a:shade val="80000"/>
              <a:hueOff val="-455004"/>
              <a:satOff val="8510"/>
              <a:lumOff val="271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842" y="3725137"/>
        <a:ext cx="1773210" cy="11073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469F5-CA9D-4252-A978-D7D61FE9E5EC}">
      <dsp:nvSpPr>
        <dsp:cNvPr id="0" name=""/>
        <dsp:cNvSpPr/>
      </dsp:nvSpPr>
      <dsp:spPr>
        <a:xfrm>
          <a:off x="0" y="0"/>
          <a:ext cx="4119180" cy="624203"/>
        </a:xfrm>
        <a:prstGeom prst="homePlate">
          <a:avLst/>
        </a:prstGeom>
        <a:solidFill>
          <a:srgbClr val="104A6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Extract</a:t>
          </a:r>
        </a:p>
      </dsp:txBody>
      <dsp:txXfrm>
        <a:off x="0" y="0"/>
        <a:ext cx="3963129" cy="624203"/>
      </dsp:txXfrm>
    </dsp:sp>
    <dsp:sp modelId="{FAF2342A-ED56-4C24-B4B4-5FC1FF52F068}">
      <dsp:nvSpPr>
        <dsp:cNvPr id="0" name=""/>
        <dsp:cNvSpPr/>
      </dsp:nvSpPr>
      <dsp:spPr>
        <a:xfrm>
          <a:off x="3371760" y="0"/>
          <a:ext cx="4591486" cy="624203"/>
        </a:xfrm>
        <a:prstGeom prst="chevron">
          <a:avLst/>
        </a:prstGeom>
        <a:solidFill>
          <a:srgbClr val="00759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Transform</a:t>
          </a:r>
        </a:p>
      </dsp:txBody>
      <dsp:txXfrm>
        <a:off x="3683862" y="0"/>
        <a:ext cx="3967283" cy="624203"/>
      </dsp:txXfrm>
    </dsp:sp>
    <dsp:sp modelId="{8DA34570-A1FA-4AA5-948D-98A3F976F071}">
      <dsp:nvSpPr>
        <dsp:cNvPr id="0" name=""/>
        <dsp:cNvSpPr/>
      </dsp:nvSpPr>
      <dsp:spPr>
        <a:xfrm>
          <a:off x="7215454" y="0"/>
          <a:ext cx="3738964" cy="624203"/>
        </a:xfrm>
        <a:prstGeom prst="chevron">
          <a:avLst/>
        </a:prstGeom>
        <a:solidFill>
          <a:srgbClr val="009ED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Load</a:t>
          </a:r>
        </a:p>
      </dsp:txBody>
      <dsp:txXfrm>
        <a:off x="7527556" y="0"/>
        <a:ext cx="3114761" cy="624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E7A16-9DB3-4D27-8345-1A883240DA00}">
      <dsp:nvSpPr>
        <dsp:cNvPr id="0" name=""/>
        <dsp:cNvSpPr/>
      </dsp:nvSpPr>
      <dsp:spPr>
        <a:xfrm rot="10800000">
          <a:off x="0" y="0"/>
          <a:ext cx="10371667" cy="1585148"/>
        </a:xfrm>
        <a:prstGeom prst="trapezoid">
          <a:avLst>
            <a:gd name="adj" fmla="val 81788"/>
          </a:avLst>
        </a:prstGeom>
        <a:solidFill>
          <a:srgbClr val="1DC4FF"/>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Artificial Intelligence</a:t>
          </a:r>
        </a:p>
      </dsp:txBody>
      <dsp:txXfrm rot="-10800000">
        <a:off x="1815041" y="0"/>
        <a:ext cx="6741583" cy="1585148"/>
      </dsp:txXfrm>
    </dsp:sp>
    <dsp:sp modelId="{045C7C44-82D6-491E-9426-886164A84A8C}">
      <dsp:nvSpPr>
        <dsp:cNvPr id="0" name=""/>
        <dsp:cNvSpPr/>
      </dsp:nvSpPr>
      <dsp:spPr>
        <a:xfrm rot="10800000">
          <a:off x="1296458" y="1585148"/>
          <a:ext cx="7778750" cy="1585148"/>
        </a:xfrm>
        <a:prstGeom prst="trapezoid">
          <a:avLst>
            <a:gd name="adj" fmla="val 81788"/>
          </a:avLst>
        </a:prstGeom>
        <a:solidFill>
          <a:srgbClr val="009ED6"/>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Machine Learning</a:t>
          </a:r>
        </a:p>
      </dsp:txBody>
      <dsp:txXfrm rot="-10800000">
        <a:off x="2657739" y="1585148"/>
        <a:ext cx="5056187" cy="1585148"/>
      </dsp:txXfrm>
    </dsp:sp>
    <dsp:sp modelId="{7BE9E713-3CEC-44A5-82A9-B747C71A822C}">
      <dsp:nvSpPr>
        <dsp:cNvPr id="0" name=""/>
        <dsp:cNvSpPr/>
      </dsp:nvSpPr>
      <dsp:spPr>
        <a:xfrm rot="10800000">
          <a:off x="2592916" y="3170296"/>
          <a:ext cx="5185833" cy="1585148"/>
        </a:xfrm>
        <a:prstGeom prst="trapezoid">
          <a:avLst>
            <a:gd name="adj" fmla="val 81788"/>
          </a:avLst>
        </a:prstGeom>
        <a:solidFill>
          <a:srgbClr val="00759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solidFill>
                <a:schemeClr val="bg1"/>
              </a:solidFill>
            </a:rPr>
            <a:t>Deep Learning</a:t>
          </a:r>
        </a:p>
      </dsp:txBody>
      <dsp:txXfrm rot="-10800000">
        <a:off x="3500437" y="3170296"/>
        <a:ext cx="3370791" cy="1585148"/>
      </dsp:txXfrm>
    </dsp:sp>
    <dsp:sp modelId="{49122272-BE8B-4FE3-A73B-CCE14041C65B}">
      <dsp:nvSpPr>
        <dsp:cNvPr id="0" name=""/>
        <dsp:cNvSpPr/>
      </dsp:nvSpPr>
      <dsp:spPr>
        <a:xfrm rot="10800000">
          <a:off x="3889375" y="4755444"/>
          <a:ext cx="2592916" cy="1585148"/>
        </a:xfrm>
        <a:prstGeom prst="trapezoid">
          <a:avLst>
            <a:gd name="adj" fmla="val 81788"/>
          </a:avLst>
        </a:prstGeom>
        <a:solidFill>
          <a:srgbClr val="104A6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1"/>
            </a:solidFill>
          </a:endParaRPr>
        </a:p>
      </dsp:txBody>
      <dsp:txXfrm rot="-10800000">
        <a:off x="3889375" y="4755444"/>
        <a:ext cx="2592916" cy="15851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970BA-1B10-441E-A17D-793175622754}">
      <dsp:nvSpPr>
        <dsp:cNvPr id="0" name=""/>
        <dsp:cNvSpPr/>
      </dsp:nvSpPr>
      <dsp:spPr>
        <a:xfrm>
          <a:off x="0" y="1163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Master the Material in a Month</a:t>
          </a:r>
        </a:p>
      </dsp:txBody>
      <dsp:txXfrm>
        <a:off x="21589" y="137963"/>
        <a:ext cx="4543335" cy="399082"/>
      </dsp:txXfrm>
    </dsp:sp>
    <dsp:sp modelId="{AAC90729-C6CC-4373-BE80-89A16878C914}">
      <dsp:nvSpPr>
        <dsp:cNvPr id="0" name=""/>
        <dsp:cNvSpPr/>
      </dsp:nvSpPr>
      <dsp:spPr>
        <a:xfrm>
          <a:off x="0" y="6104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Colored Diagrams</a:t>
          </a:r>
        </a:p>
      </dsp:txBody>
      <dsp:txXfrm>
        <a:off x="21589" y="632063"/>
        <a:ext cx="4543335" cy="399082"/>
      </dsp:txXfrm>
    </dsp:sp>
    <dsp:sp modelId="{A9C5934C-3D6C-4435-81DC-0D4D89B533F8}">
      <dsp:nvSpPr>
        <dsp:cNvPr id="0" name=""/>
        <dsp:cNvSpPr/>
      </dsp:nvSpPr>
      <dsp:spPr>
        <a:xfrm>
          <a:off x="0" y="11045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Practice Exam</a:t>
          </a:r>
        </a:p>
      </dsp:txBody>
      <dsp:txXfrm>
        <a:off x="21589" y="1126163"/>
        <a:ext cx="4543335" cy="399082"/>
      </dsp:txXfrm>
    </dsp:sp>
    <dsp:sp modelId="{B2DCA0FB-BF4B-4F1F-94C4-12BCCD14AC8E}">
      <dsp:nvSpPr>
        <dsp:cNvPr id="0" name=""/>
        <dsp:cNvSpPr/>
      </dsp:nvSpPr>
      <dsp:spPr>
        <a:xfrm>
          <a:off x="0" y="1598674"/>
          <a:ext cx="4586513" cy="442260"/>
        </a:xfrm>
        <a:prstGeom prst="roundRect">
          <a:avLst/>
        </a:prstGeom>
        <a:solidFill>
          <a:srgbClr val="08469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You Will learn</a:t>
          </a:r>
        </a:p>
      </dsp:txBody>
      <dsp:txXfrm>
        <a:off x="21589" y="1620263"/>
        <a:ext cx="4543335" cy="399082"/>
      </dsp:txXfrm>
    </dsp:sp>
    <dsp:sp modelId="{8C43A30D-37F7-4B27-A308-3DFA94689A6D}">
      <dsp:nvSpPr>
        <dsp:cNvPr id="0" name=""/>
        <dsp:cNvSpPr/>
      </dsp:nvSpPr>
      <dsp:spPr>
        <a:xfrm>
          <a:off x="0" y="2040933"/>
          <a:ext cx="4586513"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62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solidFill>
                <a:schemeClr val="bg1"/>
              </a:solidFill>
            </a:rPr>
            <a:t>Fundamentals: Data Engineering, SQL, Git, Security</a:t>
          </a:r>
        </a:p>
        <a:p>
          <a:pPr marL="114300" lvl="1" indent="-114300" algn="l" defTabSz="622300">
            <a:lnSpc>
              <a:spcPct val="90000"/>
            </a:lnSpc>
            <a:spcBef>
              <a:spcPct val="0"/>
            </a:spcBef>
            <a:spcAft>
              <a:spcPct val="20000"/>
            </a:spcAft>
            <a:buChar char="•"/>
          </a:pPr>
          <a:r>
            <a:rPr lang="en-US" sz="1400" kern="1200">
              <a:solidFill>
                <a:schemeClr val="bg1"/>
              </a:solidFill>
            </a:rPr>
            <a:t>In depth: Compute, Storage, Databases, Migration, Extracting, transforming, and loading data using data pipelines in the scope of data engineering and machine learning, Streaming data, Querying data, Application integration, Monitoring systems, Security of the cloud, Networking, Engineering tools, and more!</a:t>
          </a:r>
        </a:p>
      </dsp:txBody>
      <dsp:txXfrm>
        <a:off x="0" y="2040933"/>
        <a:ext cx="4586513" cy="1490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47829-14B4-4768-80CC-429F5CD64F6E}">
      <dsp:nvSpPr>
        <dsp:cNvPr id="0" name=""/>
        <dsp:cNvSpPr/>
      </dsp:nvSpPr>
      <dsp:spPr>
        <a:xfrm>
          <a:off x="0" y="25642"/>
          <a:ext cx="4586513" cy="638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Acquire relevant skills</a:t>
          </a:r>
        </a:p>
      </dsp:txBody>
      <dsp:txXfrm>
        <a:off x="31185" y="56827"/>
        <a:ext cx="4524143" cy="576450"/>
      </dsp:txXfrm>
    </dsp:sp>
    <dsp:sp modelId="{5EC9BEAB-DE47-47EE-B537-65C8A31576FF}">
      <dsp:nvSpPr>
        <dsp:cNvPr id="0" name=""/>
        <dsp:cNvSpPr/>
      </dsp:nvSpPr>
      <dsp:spPr>
        <a:xfrm>
          <a:off x="0" y="739342"/>
          <a:ext cx="4586513" cy="638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Earn a certification</a:t>
          </a:r>
        </a:p>
      </dsp:txBody>
      <dsp:txXfrm>
        <a:off x="31185" y="770527"/>
        <a:ext cx="4524143" cy="576450"/>
      </dsp:txXfrm>
    </dsp:sp>
    <dsp:sp modelId="{13F70E70-D575-477A-86BD-7B8C04FE18B1}">
      <dsp:nvSpPr>
        <dsp:cNvPr id="0" name=""/>
        <dsp:cNvSpPr/>
      </dsp:nvSpPr>
      <dsp:spPr>
        <a:xfrm>
          <a:off x="0" y="1453042"/>
          <a:ext cx="4586513" cy="638820"/>
        </a:xfrm>
        <a:prstGeom prst="roundRect">
          <a:avLst/>
        </a:prstGeom>
        <a:solidFill>
          <a:srgbClr val="084690"/>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Boost your resume</a:t>
          </a:r>
        </a:p>
      </dsp:txBody>
      <dsp:txXfrm>
        <a:off x="31185" y="1484227"/>
        <a:ext cx="4524143" cy="576450"/>
      </dsp:txXfrm>
    </dsp:sp>
    <dsp:sp modelId="{E4EFE350-E3DE-4334-835B-F92756274EDE}">
      <dsp:nvSpPr>
        <dsp:cNvPr id="0" name=""/>
        <dsp:cNvSpPr/>
      </dsp:nvSpPr>
      <dsp:spPr>
        <a:xfrm>
          <a:off x="0" y="2091862"/>
          <a:ext cx="4586513" cy="1210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62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bg1"/>
              </a:solidFill>
            </a:rPr>
            <a:t>You can add your certification to your resume. This will get you one step closer to your dream internship and job.</a:t>
          </a:r>
        </a:p>
      </dsp:txBody>
      <dsp:txXfrm>
        <a:off x="0" y="2091862"/>
        <a:ext cx="4586513" cy="12109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1ABF4-21B4-4671-A8CB-4444FE49EDD8}"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9B4C8-4632-45F8-A7FB-9375E3AEF832}" type="slidenum">
              <a:rPr lang="en-US" smtClean="0"/>
              <a:t>‹#›</a:t>
            </a:fld>
            <a:endParaRPr lang="en-US"/>
          </a:p>
        </p:txBody>
      </p:sp>
    </p:spTree>
    <p:extLst>
      <p:ext uri="{BB962C8B-B14F-4D97-AF65-F5344CB8AC3E}">
        <p14:creationId xmlns:p14="http://schemas.microsoft.com/office/powerpoint/2010/main" val="1932424928"/>
      </p:ext>
    </p:extLst>
  </p:cSld>
  <p:clrMap bg1="lt1" tx1="dk1" bg2="lt2" tx2="dk2" accent1="accent1" accent2="accent2" accent3="accent3" accent4="accent4" accent5="accent5" accent6="accent6" hlink="hlink" folHlink="folHlink"/>
  <p:notesStyle>
    <a:lvl1pPr marL="0" algn="l" defTabSz="914395" rtl="0" eaLnBrk="1" latinLnBrk="0" hangingPunct="1">
      <a:defRPr sz="1199" kern="1200">
        <a:solidFill>
          <a:schemeClr val="tx1"/>
        </a:solidFill>
        <a:latin typeface="+mn-lt"/>
        <a:ea typeface="+mn-ea"/>
        <a:cs typeface="+mn-cs"/>
      </a:defRPr>
    </a:lvl1pPr>
    <a:lvl2pPr marL="457196" algn="l" defTabSz="914395" rtl="0" eaLnBrk="1" latinLnBrk="0" hangingPunct="1">
      <a:defRPr sz="1199" kern="1200">
        <a:solidFill>
          <a:schemeClr val="tx1"/>
        </a:solidFill>
        <a:latin typeface="+mn-lt"/>
        <a:ea typeface="+mn-ea"/>
        <a:cs typeface="+mn-cs"/>
      </a:defRPr>
    </a:lvl2pPr>
    <a:lvl3pPr marL="914395" algn="l" defTabSz="914395" rtl="0" eaLnBrk="1" latinLnBrk="0" hangingPunct="1">
      <a:defRPr sz="1199" kern="1200">
        <a:solidFill>
          <a:schemeClr val="tx1"/>
        </a:solidFill>
        <a:latin typeface="+mn-lt"/>
        <a:ea typeface="+mn-ea"/>
        <a:cs typeface="+mn-cs"/>
      </a:defRPr>
    </a:lvl3pPr>
    <a:lvl4pPr marL="1371591" algn="l" defTabSz="914395" rtl="0" eaLnBrk="1" latinLnBrk="0" hangingPunct="1">
      <a:defRPr sz="1199" kern="1200">
        <a:solidFill>
          <a:schemeClr val="tx1"/>
        </a:solidFill>
        <a:latin typeface="+mn-lt"/>
        <a:ea typeface="+mn-ea"/>
        <a:cs typeface="+mn-cs"/>
      </a:defRPr>
    </a:lvl4pPr>
    <a:lvl5pPr marL="1828789" algn="l" defTabSz="914395" rtl="0" eaLnBrk="1" latinLnBrk="0" hangingPunct="1">
      <a:defRPr sz="1199" kern="1200">
        <a:solidFill>
          <a:schemeClr val="tx1"/>
        </a:solidFill>
        <a:latin typeface="+mn-lt"/>
        <a:ea typeface="+mn-ea"/>
        <a:cs typeface="+mn-cs"/>
      </a:defRPr>
    </a:lvl5pPr>
    <a:lvl6pPr marL="2285985" algn="l" defTabSz="914395" rtl="0" eaLnBrk="1" latinLnBrk="0" hangingPunct="1">
      <a:defRPr sz="1199" kern="1200">
        <a:solidFill>
          <a:schemeClr val="tx1"/>
        </a:solidFill>
        <a:latin typeface="+mn-lt"/>
        <a:ea typeface="+mn-ea"/>
        <a:cs typeface="+mn-cs"/>
      </a:defRPr>
    </a:lvl6pPr>
    <a:lvl7pPr marL="2743182" algn="l" defTabSz="914395" rtl="0" eaLnBrk="1" latinLnBrk="0" hangingPunct="1">
      <a:defRPr sz="1199" kern="1200">
        <a:solidFill>
          <a:schemeClr val="tx1"/>
        </a:solidFill>
        <a:latin typeface="+mn-lt"/>
        <a:ea typeface="+mn-ea"/>
        <a:cs typeface="+mn-cs"/>
      </a:defRPr>
    </a:lvl7pPr>
    <a:lvl8pPr marL="3200380" algn="l" defTabSz="914395" rtl="0" eaLnBrk="1" latinLnBrk="0" hangingPunct="1">
      <a:defRPr sz="1199" kern="1200">
        <a:solidFill>
          <a:schemeClr val="tx1"/>
        </a:solidFill>
        <a:latin typeface="+mn-lt"/>
        <a:ea typeface="+mn-ea"/>
        <a:cs typeface="+mn-cs"/>
      </a:defRPr>
    </a:lvl8pPr>
    <a:lvl9pPr marL="3657576" algn="l" defTabSz="914395"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1</a:t>
            </a:fld>
            <a:endParaRPr lang="en-US"/>
          </a:p>
        </p:txBody>
      </p:sp>
    </p:spTree>
    <p:extLst>
      <p:ext uri="{BB962C8B-B14F-4D97-AF65-F5344CB8AC3E}">
        <p14:creationId xmlns:p14="http://schemas.microsoft.com/office/powerpoint/2010/main" val="1516946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61</a:t>
            </a:fld>
            <a:endParaRPr lang="en-US"/>
          </a:p>
        </p:txBody>
      </p:sp>
    </p:spTree>
    <p:extLst>
      <p:ext uri="{BB962C8B-B14F-4D97-AF65-F5344CB8AC3E}">
        <p14:creationId xmlns:p14="http://schemas.microsoft.com/office/powerpoint/2010/main" val="3811057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62</a:t>
            </a:fld>
            <a:endParaRPr lang="en-US"/>
          </a:p>
        </p:txBody>
      </p:sp>
    </p:spTree>
    <p:extLst>
      <p:ext uri="{BB962C8B-B14F-4D97-AF65-F5344CB8AC3E}">
        <p14:creationId xmlns:p14="http://schemas.microsoft.com/office/powerpoint/2010/main" val="2825287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73</a:t>
            </a:fld>
            <a:endParaRPr lang="en-US"/>
          </a:p>
        </p:txBody>
      </p:sp>
    </p:spTree>
    <p:extLst>
      <p:ext uri="{BB962C8B-B14F-4D97-AF65-F5344CB8AC3E}">
        <p14:creationId xmlns:p14="http://schemas.microsoft.com/office/powerpoint/2010/main" val="208190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76</a:t>
            </a:fld>
            <a:endParaRPr lang="en-US"/>
          </a:p>
        </p:txBody>
      </p:sp>
    </p:spTree>
    <p:extLst>
      <p:ext uri="{BB962C8B-B14F-4D97-AF65-F5344CB8AC3E}">
        <p14:creationId xmlns:p14="http://schemas.microsoft.com/office/powerpoint/2010/main" val="1978510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78</a:t>
            </a:fld>
            <a:endParaRPr lang="en-US"/>
          </a:p>
        </p:txBody>
      </p:sp>
    </p:spTree>
    <p:extLst>
      <p:ext uri="{BB962C8B-B14F-4D97-AF65-F5344CB8AC3E}">
        <p14:creationId xmlns:p14="http://schemas.microsoft.com/office/powerpoint/2010/main" val="22726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9</a:t>
            </a:fld>
            <a:endParaRPr lang="en-US"/>
          </a:p>
        </p:txBody>
      </p:sp>
    </p:spTree>
    <p:extLst>
      <p:ext uri="{BB962C8B-B14F-4D97-AF65-F5344CB8AC3E}">
        <p14:creationId xmlns:p14="http://schemas.microsoft.com/office/powerpoint/2010/main" val="2544464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15</a:t>
            </a:fld>
            <a:endParaRPr lang="en-US"/>
          </a:p>
        </p:txBody>
      </p:sp>
    </p:spTree>
    <p:extLst>
      <p:ext uri="{BB962C8B-B14F-4D97-AF65-F5344CB8AC3E}">
        <p14:creationId xmlns:p14="http://schemas.microsoft.com/office/powerpoint/2010/main" val="2293875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16</a:t>
            </a:fld>
            <a:endParaRPr lang="en-US"/>
          </a:p>
        </p:txBody>
      </p:sp>
    </p:spTree>
    <p:extLst>
      <p:ext uri="{BB962C8B-B14F-4D97-AF65-F5344CB8AC3E}">
        <p14:creationId xmlns:p14="http://schemas.microsoft.com/office/powerpoint/2010/main" val="368458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03565-82C0-67F1-1ECA-1DB662AA8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69D61-CCB7-C601-5B26-9E509A219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CB3B6-FC59-540E-3EEA-2962FCAADC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377BFD-832C-9FF4-CFD8-93FBD5D38590}"/>
              </a:ext>
            </a:extLst>
          </p:cNvPr>
          <p:cNvSpPr>
            <a:spLocks noGrp="1"/>
          </p:cNvSpPr>
          <p:nvPr>
            <p:ph type="sldNum" sz="quarter" idx="5"/>
          </p:nvPr>
        </p:nvSpPr>
        <p:spPr/>
        <p:txBody>
          <a:bodyPr/>
          <a:lstStyle/>
          <a:p>
            <a:fld id="{1D19B4C8-4632-45F8-A7FB-9375E3AEF832}" type="slidenum">
              <a:rPr lang="en-US" smtClean="0"/>
              <a:t>30</a:t>
            </a:fld>
            <a:endParaRPr lang="en-US"/>
          </a:p>
        </p:txBody>
      </p:sp>
    </p:spTree>
    <p:extLst>
      <p:ext uri="{BB962C8B-B14F-4D97-AF65-F5344CB8AC3E}">
        <p14:creationId xmlns:p14="http://schemas.microsoft.com/office/powerpoint/2010/main" val="3679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36</a:t>
            </a:fld>
            <a:endParaRPr lang="en-US"/>
          </a:p>
        </p:txBody>
      </p:sp>
    </p:spTree>
    <p:extLst>
      <p:ext uri="{BB962C8B-B14F-4D97-AF65-F5344CB8AC3E}">
        <p14:creationId xmlns:p14="http://schemas.microsoft.com/office/powerpoint/2010/main" val="2202451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19B4C8-4632-45F8-A7FB-9375E3AEF832}" type="slidenum">
              <a:rPr lang="en-US" smtClean="0"/>
              <a:t>42</a:t>
            </a:fld>
            <a:endParaRPr lang="en-US"/>
          </a:p>
        </p:txBody>
      </p:sp>
    </p:spTree>
    <p:extLst>
      <p:ext uri="{BB962C8B-B14F-4D97-AF65-F5344CB8AC3E}">
        <p14:creationId xmlns:p14="http://schemas.microsoft.com/office/powerpoint/2010/main" val="274495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54</a:t>
            </a:fld>
            <a:endParaRPr lang="en-US"/>
          </a:p>
        </p:txBody>
      </p:sp>
    </p:spTree>
    <p:extLst>
      <p:ext uri="{BB962C8B-B14F-4D97-AF65-F5344CB8AC3E}">
        <p14:creationId xmlns:p14="http://schemas.microsoft.com/office/powerpoint/2010/main" val="246805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A0E5B2-CBC1-4DC3-BB91-443E5D4F6D37}" type="slidenum">
              <a:rPr lang="en-US" smtClean="0"/>
              <a:t>57</a:t>
            </a:fld>
            <a:endParaRPr lang="en-US"/>
          </a:p>
        </p:txBody>
      </p:sp>
    </p:spTree>
    <p:extLst>
      <p:ext uri="{BB962C8B-B14F-4D97-AF65-F5344CB8AC3E}">
        <p14:creationId xmlns:p14="http://schemas.microsoft.com/office/powerpoint/2010/main" val="382049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464C-2A19-95BB-0D76-816503FF22B0}"/>
              </a:ext>
            </a:extLst>
          </p:cNvPr>
          <p:cNvSpPr>
            <a:spLocks noGrp="1"/>
          </p:cNvSpPr>
          <p:nvPr>
            <p:ph type="ctrTitle"/>
          </p:nvPr>
        </p:nvSpPr>
        <p:spPr>
          <a:xfrm>
            <a:off x="1524000" y="1122364"/>
            <a:ext cx="9144000" cy="238760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DF6AB-FCAD-1BD9-60FF-9BF6C7C944F4}"/>
              </a:ext>
            </a:extLst>
          </p:cNvPr>
          <p:cNvSpPr>
            <a:spLocks noGrp="1"/>
          </p:cNvSpPr>
          <p:nvPr>
            <p:ph type="subTitle" idx="1"/>
          </p:nvPr>
        </p:nvSpPr>
        <p:spPr>
          <a:xfrm>
            <a:off x="1524000" y="3602040"/>
            <a:ext cx="9144000" cy="1655760"/>
          </a:xfrm>
        </p:spPr>
        <p:txBody>
          <a:bodyPr/>
          <a:lstStyle>
            <a:lvl1pPr marL="0" indent="0" algn="ctr">
              <a:buNone/>
              <a:defRPr sz="2400"/>
            </a:lvl1pPr>
            <a:lvl2pPr marL="457088" indent="0" algn="ctr">
              <a:buNone/>
              <a:defRPr sz="2002"/>
            </a:lvl2pPr>
            <a:lvl3pPr marL="914175" indent="0" algn="ctr">
              <a:buNone/>
              <a:defRPr sz="1800"/>
            </a:lvl3pPr>
            <a:lvl4pPr marL="1371255" indent="0" algn="ctr">
              <a:buNone/>
              <a:defRPr sz="1598"/>
            </a:lvl4pPr>
            <a:lvl5pPr marL="1828343" indent="0" algn="ctr">
              <a:buNone/>
              <a:defRPr sz="1598"/>
            </a:lvl5pPr>
            <a:lvl6pPr marL="2285430" indent="0" algn="ctr">
              <a:buNone/>
              <a:defRPr sz="1598"/>
            </a:lvl6pPr>
            <a:lvl7pPr marL="2742518" indent="0" algn="ctr">
              <a:buNone/>
              <a:defRPr sz="1598"/>
            </a:lvl7pPr>
            <a:lvl8pPr marL="3199598" indent="0" algn="ctr">
              <a:buNone/>
              <a:defRPr sz="1598"/>
            </a:lvl8pPr>
            <a:lvl9pPr marL="3656685" indent="0" algn="ctr">
              <a:buNone/>
              <a:defRPr sz="1598"/>
            </a:lvl9pPr>
          </a:lstStyle>
          <a:p>
            <a:r>
              <a:rPr lang="en-US"/>
              <a:t>Click to edit Master subtitle style</a:t>
            </a:r>
          </a:p>
        </p:txBody>
      </p:sp>
      <p:sp>
        <p:nvSpPr>
          <p:cNvPr id="4" name="Date Placeholder 3">
            <a:extLst>
              <a:ext uri="{FF2B5EF4-FFF2-40B4-BE49-F238E27FC236}">
                <a16:creationId xmlns:a16="http://schemas.microsoft.com/office/drawing/2014/main" id="{49D1F1A1-037E-F1C2-A88C-0C708F59C9DE}"/>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5" name="Footer Placeholder 4">
            <a:extLst>
              <a:ext uri="{FF2B5EF4-FFF2-40B4-BE49-F238E27FC236}">
                <a16:creationId xmlns:a16="http://schemas.microsoft.com/office/drawing/2014/main" id="{8EC7AA61-1A9F-BF51-FBD8-653C71499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02D3E-D165-09EE-B948-47EFD289E46B}"/>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15132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85B8-C524-9F7B-F3D4-A3DE9981C7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344B81-D4F5-FAED-6146-BC0BC14A5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6887D-9886-1F9F-A2F6-594972C83FB9}"/>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5" name="Footer Placeholder 4">
            <a:extLst>
              <a:ext uri="{FF2B5EF4-FFF2-40B4-BE49-F238E27FC236}">
                <a16:creationId xmlns:a16="http://schemas.microsoft.com/office/drawing/2014/main" id="{F5F13FC9-D8BF-B244-91AB-1A6EEE670C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67D10-3FB1-F243-F4B1-1DA99EBF6819}"/>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34065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44EA98-241E-0141-90A5-041D2275683A}"/>
              </a:ext>
            </a:extLst>
          </p:cNvPr>
          <p:cNvSpPr>
            <a:spLocks noGrp="1"/>
          </p:cNvSpPr>
          <p:nvPr>
            <p:ph type="title" orient="vert"/>
          </p:nvPr>
        </p:nvSpPr>
        <p:spPr>
          <a:xfrm>
            <a:off x="8724900" y="365123"/>
            <a:ext cx="2628900" cy="581184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D5D8AF-E787-08D2-8F22-7EECFD483EE2}"/>
              </a:ext>
            </a:extLst>
          </p:cNvPr>
          <p:cNvSpPr>
            <a:spLocks noGrp="1"/>
          </p:cNvSpPr>
          <p:nvPr>
            <p:ph type="body" orient="vert" idx="1"/>
          </p:nvPr>
        </p:nvSpPr>
        <p:spPr>
          <a:xfrm>
            <a:off x="838200" y="365123"/>
            <a:ext cx="7734300" cy="58118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1FDCA-4556-D215-0776-93E68A4641AB}"/>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5" name="Footer Placeholder 4">
            <a:extLst>
              <a:ext uri="{FF2B5EF4-FFF2-40B4-BE49-F238E27FC236}">
                <a16:creationId xmlns:a16="http://schemas.microsoft.com/office/drawing/2014/main" id="{0E4E2021-C60D-62AB-7507-49233E7B2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18B50-12EA-3416-7908-8E4B4116AC46}"/>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1932098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1809-8585-0640-8BA5-8991D5CFE3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3069B-2B59-D55B-7BDF-2C8CEA97FA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B1E33-00FF-AB39-F0FB-081D5E297EFB}"/>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5" name="Footer Placeholder 4">
            <a:extLst>
              <a:ext uri="{FF2B5EF4-FFF2-40B4-BE49-F238E27FC236}">
                <a16:creationId xmlns:a16="http://schemas.microsoft.com/office/drawing/2014/main" id="{1D0A9F5C-81A3-DAFA-52E2-E0910EFEE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C17FE-DED4-B03C-0EB2-549FB4AFF72D}"/>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915879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D9E3-4D97-95E1-3C4A-506CB3DD1686}"/>
              </a:ext>
            </a:extLst>
          </p:cNvPr>
          <p:cNvSpPr>
            <a:spLocks noGrp="1"/>
          </p:cNvSpPr>
          <p:nvPr>
            <p:ph type="title"/>
          </p:nvPr>
        </p:nvSpPr>
        <p:spPr>
          <a:xfrm>
            <a:off x="831850" y="1709741"/>
            <a:ext cx="10515600" cy="28527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C4494B-D3AD-6885-C9EC-33650FD51F65}"/>
              </a:ext>
            </a:extLst>
          </p:cNvPr>
          <p:cNvSpPr>
            <a:spLocks noGrp="1"/>
          </p:cNvSpPr>
          <p:nvPr>
            <p:ph type="body" idx="1"/>
          </p:nvPr>
        </p:nvSpPr>
        <p:spPr>
          <a:xfrm>
            <a:off x="831850" y="4589464"/>
            <a:ext cx="10515600" cy="1500188"/>
          </a:xfrm>
        </p:spPr>
        <p:txBody>
          <a:bodyPr/>
          <a:lstStyle>
            <a:lvl1pPr marL="0" indent="0">
              <a:buNone/>
              <a:defRPr sz="2400">
                <a:solidFill>
                  <a:schemeClr val="tx1">
                    <a:tint val="82000"/>
                  </a:schemeClr>
                </a:solidFill>
              </a:defRPr>
            </a:lvl1pPr>
            <a:lvl2pPr marL="457088" indent="0">
              <a:buNone/>
              <a:defRPr sz="2002">
                <a:solidFill>
                  <a:schemeClr val="tx1">
                    <a:tint val="82000"/>
                  </a:schemeClr>
                </a:solidFill>
              </a:defRPr>
            </a:lvl2pPr>
            <a:lvl3pPr marL="914175" indent="0">
              <a:buNone/>
              <a:defRPr sz="1800">
                <a:solidFill>
                  <a:schemeClr val="tx1">
                    <a:tint val="82000"/>
                  </a:schemeClr>
                </a:solidFill>
              </a:defRPr>
            </a:lvl3pPr>
            <a:lvl4pPr marL="1371255" indent="0">
              <a:buNone/>
              <a:defRPr sz="1598">
                <a:solidFill>
                  <a:schemeClr val="tx1">
                    <a:tint val="82000"/>
                  </a:schemeClr>
                </a:solidFill>
              </a:defRPr>
            </a:lvl4pPr>
            <a:lvl5pPr marL="1828343" indent="0">
              <a:buNone/>
              <a:defRPr sz="1598">
                <a:solidFill>
                  <a:schemeClr val="tx1">
                    <a:tint val="82000"/>
                  </a:schemeClr>
                </a:solidFill>
              </a:defRPr>
            </a:lvl5pPr>
            <a:lvl6pPr marL="2285430" indent="0">
              <a:buNone/>
              <a:defRPr sz="1598">
                <a:solidFill>
                  <a:schemeClr val="tx1">
                    <a:tint val="82000"/>
                  </a:schemeClr>
                </a:solidFill>
              </a:defRPr>
            </a:lvl6pPr>
            <a:lvl7pPr marL="2742518" indent="0">
              <a:buNone/>
              <a:defRPr sz="1598">
                <a:solidFill>
                  <a:schemeClr val="tx1">
                    <a:tint val="82000"/>
                  </a:schemeClr>
                </a:solidFill>
              </a:defRPr>
            </a:lvl7pPr>
            <a:lvl8pPr marL="3199598" indent="0">
              <a:buNone/>
              <a:defRPr sz="1598">
                <a:solidFill>
                  <a:schemeClr val="tx1">
                    <a:tint val="82000"/>
                  </a:schemeClr>
                </a:solidFill>
              </a:defRPr>
            </a:lvl8pPr>
            <a:lvl9pPr marL="3656685" indent="0">
              <a:buNone/>
              <a:defRPr sz="1598">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7BE631-3DF8-9273-6A11-0B2E5EF9F76C}"/>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5" name="Footer Placeholder 4">
            <a:extLst>
              <a:ext uri="{FF2B5EF4-FFF2-40B4-BE49-F238E27FC236}">
                <a16:creationId xmlns:a16="http://schemas.microsoft.com/office/drawing/2014/main" id="{42952E7F-0EB1-BE30-B563-1DA0B5C39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B540F8-CACE-822F-8280-CBD066DA2F6A}"/>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158854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C77C-E7B2-447D-580F-E1125FC4CD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614C-F915-DD5C-B742-07B96159165F}"/>
              </a:ext>
            </a:extLst>
          </p:cNvPr>
          <p:cNvSpPr>
            <a:spLocks noGrp="1"/>
          </p:cNvSpPr>
          <p:nvPr>
            <p:ph sz="half" idx="1"/>
          </p:nvPr>
        </p:nvSpPr>
        <p:spPr>
          <a:xfrm>
            <a:off x="838200" y="1825627"/>
            <a:ext cx="5181600" cy="4351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D1E8D1-7FE0-8496-B63A-E583FB1DD493}"/>
              </a:ext>
            </a:extLst>
          </p:cNvPr>
          <p:cNvSpPr>
            <a:spLocks noGrp="1"/>
          </p:cNvSpPr>
          <p:nvPr>
            <p:ph sz="half" idx="2"/>
          </p:nvPr>
        </p:nvSpPr>
        <p:spPr>
          <a:xfrm>
            <a:off x="6172200" y="1825627"/>
            <a:ext cx="5181600" cy="4351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38B0A-5887-E6C3-DDD4-118CE899AB91}"/>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6" name="Footer Placeholder 5">
            <a:extLst>
              <a:ext uri="{FF2B5EF4-FFF2-40B4-BE49-F238E27FC236}">
                <a16:creationId xmlns:a16="http://schemas.microsoft.com/office/drawing/2014/main" id="{91999F4B-CF60-726D-B48C-D0ABC139F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FEB335-4369-D086-06E2-423A409F043F}"/>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90396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B072-4889-A7DF-2EF4-3E33C5B60C8A}"/>
              </a:ext>
            </a:extLst>
          </p:cNvPr>
          <p:cNvSpPr>
            <a:spLocks noGrp="1"/>
          </p:cNvSpPr>
          <p:nvPr>
            <p:ph type="title"/>
          </p:nvPr>
        </p:nvSpPr>
        <p:spPr>
          <a:xfrm>
            <a:off x="839788" y="365123"/>
            <a:ext cx="10515600" cy="1325565"/>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D0FD66-6C7D-9D02-92A9-777102242A55}"/>
              </a:ext>
            </a:extLst>
          </p:cNvPr>
          <p:cNvSpPr>
            <a:spLocks noGrp="1"/>
          </p:cNvSpPr>
          <p:nvPr>
            <p:ph type="body" idx="1"/>
          </p:nvPr>
        </p:nvSpPr>
        <p:spPr>
          <a:xfrm>
            <a:off x="839788" y="1681166"/>
            <a:ext cx="5157787" cy="823913"/>
          </a:xfrm>
        </p:spPr>
        <p:txBody>
          <a:bodyPr anchor="b"/>
          <a:lstStyle>
            <a:lvl1pPr marL="0" indent="0">
              <a:buNone/>
              <a:defRPr sz="2400" b="1"/>
            </a:lvl1pPr>
            <a:lvl2pPr marL="457088" indent="0">
              <a:buNone/>
              <a:defRPr sz="2002" b="1"/>
            </a:lvl2pPr>
            <a:lvl3pPr marL="914175" indent="0">
              <a:buNone/>
              <a:defRPr sz="1800" b="1"/>
            </a:lvl3pPr>
            <a:lvl4pPr marL="1371255" indent="0">
              <a:buNone/>
              <a:defRPr sz="1598" b="1"/>
            </a:lvl4pPr>
            <a:lvl5pPr marL="1828343" indent="0">
              <a:buNone/>
              <a:defRPr sz="1598" b="1"/>
            </a:lvl5pPr>
            <a:lvl6pPr marL="2285430" indent="0">
              <a:buNone/>
              <a:defRPr sz="1598" b="1"/>
            </a:lvl6pPr>
            <a:lvl7pPr marL="2742518" indent="0">
              <a:buNone/>
              <a:defRPr sz="1598" b="1"/>
            </a:lvl7pPr>
            <a:lvl8pPr marL="3199598" indent="0">
              <a:buNone/>
              <a:defRPr sz="1598" b="1"/>
            </a:lvl8pPr>
            <a:lvl9pPr marL="3656685" indent="0">
              <a:buNone/>
              <a:defRPr sz="1598" b="1"/>
            </a:lvl9pPr>
          </a:lstStyle>
          <a:p>
            <a:pPr lvl="0"/>
            <a:r>
              <a:rPr lang="en-US"/>
              <a:t>Click to edit Master text styles</a:t>
            </a:r>
          </a:p>
        </p:txBody>
      </p:sp>
      <p:sp>
        <p:nvSpPr>
          <p:cNvPr id="4" name="Content Placeholder 3">
            <a:extLst>
              <a:ext uri="{FF2B5EF4-FFF2-40B4-BE49-F238E27FC236}">
                <a16:creationId xmlns:a16="http://schemas.microsoft.com/office/drawing/2014/main" id="{7F329F20-A23C-D8D1-EC4D-A76221481E4D}"/>
              </a:ext>
            </a:extLst>
          </p:cNvPr>
          <p:cNvSpPr>
            <a:spLocks noGrp="1"/>
          </p:cNvSpPr>
          <p:nvPr>
            <p:ph sz="half" idx="2"/>
          </p:nvPr>
        </p:nvSpPr>
        <p:spPr>
          <a:xfrm>
            <a:off x="839788" y="2505075"/>
            <a:ext cx="5157787" cy="3684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18EED1-F00B-14FF-3104-A7EB24029BBD}"/>
              </a:ext>
            </a:extLst>
          </p:cNvPr>
          <p:cNvSpPr>
            <a:spLocks noGrp="1"/>
          </p:cNvSpPr>
          <p:nvPr>
            <p:ph type="body" sz="quarter" idx="3"/>
          </p:nvPr>
        </p:nvSpPr>
        <p:spPr>
          <a:xfrm>
            <a:off x="6172201" y="1681166"/>
            <a:ext cx="5183188" cy="823913"/>
          </a:xfrm>
        </p:spPr>
        <p:txBody>
          <a:bodyPr anchor="b"/>
          <a:lstStyle>
            <a:lvl1pPr marL="0" indent="0">
              <a:buNone/>
              <a:defRPr sz="2400" b="1"/>
            </a:lvl1pPr>
            <a:lvl2pPr marL="457088" indent="0">
              <a:buNone/>
              <a:defRPr sz="2002" b="1"/>
            </a:lvl2pPr>
            <a:lvl3pPr marL="914175" indent="0">
              <a:buNone/>
              <a:defRPr sz="1800" b="1"/>
            </a:lvl3pPr>
            <a:lvl4pPr marL="1371255" indent="0">
              <a:buNone/>
              <a:defRPr sz="1598" b="1"/>
            </a:lvl4pPr>
            <a:lvl5pPr marL="1828343" indent="0">
              <a:buNone/>
              <a:defRPr sz="1598" b="1"/>
            </a:lvl5pPr>
            <a:lvl6pPr marL="2285430" indent="0">
              <a:buNone/>
              <a:defRPr sz="1598" b="1"/>
            </a:lvl6pPr>
            <a:lvl7pPr marL="2742518" indent="0">
              <a:buNone/>
              <a:defRPr sz="1598" b="1"/>
            </a:lvl7pPr>
            <a:lvl8pPr marL="3199598" indent="0">
              <a:buNone/>
              <a:defRPr sz="1598" b="1"/>
            </a:lvl8pPr>
            <a:lvl9pPr marL="3656685" indent="0">
              <a:buNone/>
              <a:defRPr sz="1598" b="1"/>
            </a:lvl9pPr>
          </a:lstStyle>
          <a:p>
            <a:pPr lvl="0"/>
            <a:r>
              <a:rPr lang="en-US"/>
              <a:t>Click to edit Master text styles</a:t>
            </a:r>
          </a:p>
        </p:txBody>
      </p:sp>
      <p:sp>
        <p:nvSpPr>
          <p:cNvPr id="6" name="Content Placeholder 5">
            <a:extLst>
              <a:ext uri="{FF2B5EF4-FFF2-40B4-BE49-F238E27FC236}">
                <a16:creationId xmlns:a16="http://schemas.microsoft.com/office/drawing/2014/main" id="{EAF92008-86EE-FE3E-17C5-76B0D7D1116A}"/>
              </a:ext>
            </a:extLst>
          </p:cNvPr>
          <p:cNvSpPr>
            <a:spLocks noGrp="1"/>
          </p:cNvSpPr>
          <p:nvPr>
            <p:ph sz="quarter" idx="4"/>
          </p:nvPr>
        </p:nvSpPr>
        <p:spPr>
          <a:xfrm>
            <a:off x="6172201" y="2505075"/>
            <a:ext cx="5183188" cy="3684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85A58A-B89C-50CA-0863-3C0F5C48A4E9}"/>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8" name="Footer Placeholder 7">
            <a:extLst>
              <a:ext uri="{FF2B5EF4-FFF2-40B4-BE49-F238E27FC236}">
                <a16:creationId xmlns:a16="http://schemas.microsoft.com/office/drawing/2014/main" id="{6CC3B77F-4CF1-F3BF-14DD-51BD58B360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F30DD2-4EB7-CFF5-793A-FD8251254FD5}"/>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253004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951D-DD37-16CB-2A92-8D5CAEFEC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7697C-E490-18CC-803C-21876458A18B}"/>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4" name="Footer Placeholder 3">
            <a:extLst>
              <a:ext uri="{FF2B5EF4-FFF2-40B4-BE49-F238E27FC236}">
                <a16:creationId xmlns:a16="http://schemas.microsoft.com/office/drawing/2014/main" id="{842BDD72-DCBC-155A-AA35-A715E4C05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DEC82F-BE0A-B0E3-BFFE-C289D881FF80}"/>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4854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1ECBC-B208-A731-F765-F700277AF256}"/>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3" name="Footer Placeholder 2">
            <a:extLst>
              <a:ext uri="{FF2B5EF4-FFF2-40B4-BE49-F238E27FC236}">
                <a16:creationId xmlns:a16="http://schemas.microsoft.com/office/drawing/2014/main" id="{8F3F0ABC-E112-0790-0F75-FB0985C28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980D8-C5E3-442B-8816-16CA51F8DA71}"/>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3217289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3105-C1FC-78D8-7596-CC34330FC074}"/>
              </a:ext>
            </a:extLst>
          </p:cNvPr>
          <p:cNvSpPr>
            <a:spLocks noGrp="1"/>
          </p:cNvSpPr>
          <p:nvPr>
            <p:ph type="title"/>
          </p:nvPr>
        </p:nvSpPr>
        <p:spPr>
          <a:xfrm>
            <a:off x="839788" y="457200"/>
            <a:ext cx="3932237" cy="1600200"/>
          </a:xfrm>
        </p:spPr>
        <p:txBody>
          <a:bodyPr anchor="b"/>
          <a:lstStyle>
            <a:lvl1pPr>
              <a:defRPr sz="3202"/>
            </a:lvl1pPr>
          </a:lstStyle>
          <a:p>
            <a:r>
              <a:rPr lang="en-US"/>
              <a:t>Click to edit Master title style</a:t>
            </a:r>
          </a:p>
        </p:txBody>
      </p:sp>
      <p:sp>
        <p:nvSpPr>
          <p:cNvPr id="3" name="Content Placeholder 2">
            <a:extLst>
              <a:ext uri="{FF2B5EF4-FFF2-40B4-BE49-F238E27FC236}">
                <a16:creationId xmlns:a16="http://schemas.microsoft.com/office/drawing/2014/main" id="{213D23E8-6169-4968-9FFE-5BA7A95E7BEC}"/>
              </a:ext>
            </a:extLst>
          </p:cNvPr>
          <p:cNvSpPr>
            <a:spLocks noGrp="1"/>
          </p:cNvSpPr>
          <p:nvPr>
            <p:ph idx="1"/>
          </p:nvPr>
        </p:nvSpPr>
        <p:spPr>
          <a:xfrm>
            <a:off x="5183188" y="987431"/>
            <a:ext cx="6172200" cy="4873628"/>
          </a:xfrm>
        </p:spPr>
        <p:txBody>
          <a:bodyPr/>
          <a:lstStyle>
            <a:lvl1pPr>
              <a:defRPr sz="3202"/>
            </a:lvl1pPr>
            <a:lvl2pPr>
              <a:defRPr sz="2798"/>
            </a:lvl2pPr>
            <a:lvl3pPr>
              <a:defRPr sz="2400"/>
            </a:lvl3pPr>
            <a:lvl4pPr>
              <a:defRPr sz="2002"/>
            </a:lvl4pPr>
            <a:lvl5pPr>
              <a:defRPr sz="2002"/>
            </a:lvl5pPr>
            <a:lvl6pPr>
              <a:defRPr sz="2002"/>
            </a:lvl6pPr>
            <a:lvl7pPr>
              <a:defRPr sz="2002"/>
            </a:lvl7pPr>
            <a:lvl8pPr>
              <a:defRPr sz="2002"/>
            </a:lvl8pPr>
            <a:lvl9pPr>
              <a:defRPr sz="20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25FF52-9107-6F72-8C49-53F197A18142}"/>
              </a:ext>
            </a:extLst>
          </p:cNvPr>
          <p:cNvSpPr>
            <a:spLocks noGrp="1"/>
          </p:cNvSpPr>
          <p:nvPr>
            <p:ph type="body" sz="half" idx="2"/>
          </p:nvPr>
        </p:nvSpPr>
        <p:spPr>
          <a:xfrm>
            <a:off x="839788" y="2057400"/>
            <a:ext cx="3932237"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en-US"/>
              <a:t>Click to edit Master text styles</a:t>
            </a:r>
          </a:p>
        </p:txBody>
      </p:sp>
      <p:sp>
        <p:nvSpPr>
          <p:cNvPr id="5" name="Date Placeholder 4">
            <a:extLst>
              <a:ext uri="{FF2B5EF4-FFF2-40B4-BE49-F238E27FC236}">
                <a16:creationId xmlns:a16="http://schemas.microsoft.com/office/drawing/2014/main" id="{52842EFE-3B13-0BA1-45FB-C462AF28BBED}"/>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6" name="Footer Placeholder 5">
            <a:extLst>
              <a:ext uri="{FF2B5EF4-FFF2-40B4-BE49-F238E27FC236}">
                <a16:creationId xmlns:a16="http://schemas.microsoft.com/office/drawing/2014/main" id="{8596BE36-E284-5430-FEAA-FDB4F22E9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C7A65-14A5-CD2B-59FB-A4F6E44AFEBC}"/>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2569323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7FA9-DA5E-4F40-4EAA-D2CA452D3943}"/>
              </a:ext>
            </a:extLst>
          </p:cNvPr>
          <p:cNvSpPr>
            <a:spLocks noGrp="1"/>
          </p:cNvSpPr>
          <p:nvPr>
            <p:ph type="title"/>
          </p:nvPr>
        </p:nvSpPr>
        <p:spPr>
          <a:xfrm>
            <a:off x="839788" y="457200"/>
            <a:ext cx="3932237" cy="1600200"/>
          </a:xfrm>
        </p:spPr>
        <p:txBody>
          <a:bodyPr anchor="b"/>
          <a:lstStyle>
            <a:lvl1pPr>
              <a:defRPr sz="3202"/>
            </a:lvl1pPr>
          </a:lstStyle>
          <a:p>
            <a:r>
              <a:rPr lang="en-US"/>
              <a:t>Click to edit Master title style</a:t>
            </a:r>
          </a:p>
        </p:txBody>
      </p:sp>
      <p:sp>
        <p:nvSpPr>
          <p:cNvPr id="3" name="Picture Placeholder 2">
            <a:extLst>
              <a:ext uri="{FF2B5EF4-FFF2-40B4-BE49-F238E27FC236}">
                <a16:creationId xmlns:a16="http://schemas.microsoft.com/office/drawing/2014/main" id="{1CE7EF30-255F-E9E7-296E-4C528A90C5FA}"/>
              </a:ext>
            </a:extLst>
          </p:cNvPr>
          <p:cNvSpPr>
            <a:spLocks noGrp="1"/>
          </p:cNvSpPr>
          <p:nvPr>
            <p:ph type="pic" idx="1"/>
          </p:nvPr>
        </p:nvSpPr>
        <p:spPr>
          <a:xfrm>
            <a:off x="5183188" y="987431"/>
            <a:ext cx="6172200" cy="4873628"/>
          </a:xfrm>
        </p:spPr>
        <p:txBody>
          <a:bodyPr/>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endParaRPr lang="en-US"/>
          </a:p>
        </p:txBody>
      </p:sp>
      <p:sp>
        <p:nvSpPr>
          <p:cNvPr id="4" name="Text Placeholder 3">
            <a:extLst>
              <a:ext uri="{FF2B5EF4-FFF2-40B4-BE49-F238E27FC236}">
                <a16:creationId xmlns:a16="http://schemas.microsoft.com/office/drawing/2014/main" id="{A1A12F71-E6D6-E7E1-4F9D-D73223E23FA0}"/>
              </a:ext>
            </a:extLst>
          </p:cNvPr>
          <p:cNvSpPr>
            <a:spLocks noGrp="1"/>
          </p:cNvSpPr>
          <p:nvPr>
            <p:ph type="body" sz="half" idx="2"/>
          </p:nvPr>
        </p:nvSpPr>
        <p:spPr>
          <a:xfrm>
            <a:off x="839788" y="2057400"/>
            <a:ext cx="3932237"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en-US"/>
              <a:t>Click to edit Master text styles</a:t>
            </a:r>
          </a:p>
        </p:txBody>
      </p:sp>
      <p:sp>
        <p:nvSpPr>
          <p:cNvPr id="5" name="Date Placeholder 4">
            <a:extLst>
              <a:ext uri="{FF2B5EF4-FFF2-40B4-BE49-F238E27FC236}">
                <a16:creationId xmlns:a16="http://schemas.microsoft.com/office/drawing/2014/main" id="{B684C24F-9047-78CF-59A7-9C182ACE3C67}"/>
              </a:ext>
            </a:extLst>
          </p:cNvPr>
          <p:cNvSpPr>
            <a:spLocks noGrp="1"/>
          </p:cNvSpPr>
          <p:nvPr>
            <p:ph type="dt" sz="half" idx="10"/>
          </p:nvPr>
        </p:nvSpPr>
        <p:spPr/>
        <p:txBody>
          <a:bodyPr/>
          <a:lstStyle/>
          <a:p>
            <a:fld id="{45D88B5A-1E36-4F14-8C48-A0047924F696}" type="datetimeFigureOut">
              <a:rPr lang="en-US" smtClean="0"/>
              <a:t>4/14/2025</a:t>
            </a:fld>
            <a:endParaRPr lang="en-US"/>
          </a:p>
        </p:txBody>
      </p:sp>
      <p:sp>
        <p:nvSpPr>
          <p:cNvPr id="6" name="Footer Placeholder 5">
            <a:extLst>
              <a:ext uri="{FF2B5EF4-FFF2-40B4-BE49-F238E27FC236}">
                <a16:creationId xmlns:a16="http://schemas.microsoft.com/office/drawing/2014/main" id="{3D50FD79-57B3-5021-1F42-A124A4BB9C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F8581-ABB8-1DCA-EA9A-16E8C91B2EA5}"/>
              </a:ext>
            </a:extLst>
          </p:cNvPr>
          <p:cNvSpPr>
            <a:spLocks noGrp="1"/>
          </p:cNvSpPr>
          <p:nvPr>
            <p:ph type="sldNum" sz="quarter" idx="12"/>
          </p:nvPr>
        </p:nvSpPr>
        <p:spPr/>
        <p:txBody>
          <a:bodyPr/>
          <a:lstStyle/>
          <a:p>
            <a:fld id="{1EA575EC-6146-4339-A2D5-5BB086CB1CC8}" type="slidenum">
              <a:rPr lang="en-US" smtClean="0"/>
              <a:t>‹#›</a:t>
            </a:fld>
            <a:endParaRPr lang="en-US"/>
          </a:p>
        </p:txBody>
      </p:sp>
    </p:spTree>
    <p:extLst>
      <p:ext uri="{BB962C8B-B14F-4D97-AF65-F5344CB8AC3E}">
        <p14:creationId xmlns:p14="http://schemas.microsoft.com/office/powerpoint/2010/main" val="764442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A5367B-E751-F7F8-ADEF-2BDA85EC9725}"/>
              </a:ext>
            </a:extLst>
          </p:cNvPr>
          <p:cNvSpPr>
            <a:spLocks noGrp="1"/>
          </p:cNvSpPr>
          <p:nvPr>
            <p:ph type="title"/>
          </p:nvPr>
        </p:nvSpPr>
        <p:spPr>
          <a:xfrm>
            <a:off x="838200" y="365123"/>
            <a:ext cx="10515600" cy="13255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9A5D55-81F5-54A8-379E-E09DFBA3EB5E}"/>
              </a:ext>
            </a:extLst>
          </p:cNvPr>
          <p:cNvSpPr>
            <a:spLocks noGrp="1"/>
          </p:cNvSpPr>
          <p:nvPr>
            <p:ph type="body" idx="1"/>
          </p:nvPr>
        </p:nvSpPr>
        <p:spPr>
          <a:xfrm>
            <a:off x="838200" y="1825627"/>
            <a:ext cx="10515600" cy="43513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5D3B5-08A9-F69E-EA45-E9C1294E4D19}"/>
              </a:ext>
            </a:extLst>
          </p:cNvPr>
          <p:cNvSpPr>
            <a:spLocks noGrp="1"/>
          </p:cNvSpPr>
          <p:nvPr>
            <p:ph type="dt" sz="half" idx="2"/>
          </p:nvPr>
        </p:nvSpPr>
        <p:spPr>
          <a:xfrm>
            <a:off x="838200" y="6356359"/>
            <a:ext cx="2743200" cy="365123"/>
          </a:xfrm>
          <a:prstGeom prst="rect">
            <a:avLst/>
          </a:prstGeom>
        </p:spPr>
        <p:txBody>
          <a:bodyPr vert="horz" lIns="91440" tIns="45720" rIns="91440" bIns="45720" rtlCol="0" anchor="ctr"/>
          <a:lstStyle>
            <a:lvl1pPr algn="l">
              <a:defRPr sz="1200">
                <a:solidFill>
                  <a:schemeClr val="tx1">
                    <a:tint val="82000"/>
                  </a:schemeClr>
                </a:solidFill>
              </a:defRPr>
            </a:lvl1pPr>
          </a:lstStyle>
          <a:p>
            <a:fld id="{45D88B5A-1E36-4F14-8C48-A0047924F696}" type="datetimeFigureOut">
              <a:rPr lang="en-US" smtClean="0"/>
              <a:t>4/14/2025</a:t>
            </a:fld>
            <a:endParaRPr lang="en-US"/>
          </a:p>
        </p:txBody>
      </p:sp>
      <p:sp>
        <p:nvSpPr>
          <p:cNvPr id="5" name="Footer Placeholder 4">
            <a:extLst>
              <a:ext uri="{FF2B5EF4-FFF2-40B4-BE49-F238E27FC236}">
                <a16:creationId xmlns:a16="http://schemas.microsoft.com/office/drawing/2014/main" id="{33575776-FC1D-158A-14DA-982B1212638B}"/>
              </a:ext>
            </a:extLst>
          </p:cNvPr>
          <p:cNvSpPr>
            <a:spLocks noGrp="1"/>
          </p:cNvSpPr>
          <p:nvPr>
            <p:ph type="ftr" sz="quarter" idx="3"/>
          </p:nvPr>
        </p:nvSpPr>
        <p:spPr>
          <a:xfrm>
            <a:off x="4038600" y="6356359"/>
            <a:ext cx="4114800" cy="365123"/>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37D6A8-3B55-708C-B231-8396142ACDEA}"/>
              </a:ext>
            </a:extLst>
          </p:cNvPr>
          <p:cNvSpPr>
            <a:spLocks noGrp="1"/>
          </p:cNvSpPr>
          <p:nvPr>
            <p:ph type="sldNum" sz="quarter" idx="4"/>
          </p:nvPr>
        </p:nvSpPr>
        <p:spPr>
          <a:xfrm>
            <a:off x="8610600" y="6356359"/>
            <a:ext cx="2743200" cy="365123"/>
          </a:xfrm>
          <a:prstGeom prst="rect">
            <a:avLst/>
          </a:prstGeom>
        </p:spPr>
        <p:txBody>
          <a:bodyPr vert="horz" lIns="91440" tIns="45720" rIns="91440" bIns="45720" rtlCol="0" anchor="ctr"/>
          <a:lstStyle>
            <a:lvl1pPr algn="r">
              <a:defRPr sz="1200">
                <a:solidFill>
                  <a:schemeClr val="tx1">
                    <a:tint val="82000"/>
                  </a:schemeClr>
                </a:solidFill>
              </a:defRPr>
            </a:lvl1pPr>
          </a:lstStyle>
          <a:p>
            <a:fld id="{1EA575EC-6146-4339-A2D5-5BB086CB1CC8}" type="slidenum">
              <a:rPr lang="en-US" smtClean="0"/>
              <a:t>‹#›</a:t>
            </a:fld>
            <a:endParaRPr lang="en-US"/>
          </a:p>
        </p:txBody>
      </p:sp>
    </p:spTree>
    <p:extLst>
      <p:ext uri="{BB962C8B-B14F-4D97-AF65-F5344CB8AC3E}">
        <p14:creationId xmlns:p14="http://schemas.microsoft.com/office/powerpoint/2010/main" val="3718772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goodfreephotos.com/people/girl-with-kittens.jpg.php"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image" Target="../media/image42.svg"/><Relationship Id="rId21" Type="http://schemas.openxmlformats.org/officeDocument/2006/relationships/image" Target="../media/image60.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1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69.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image" Target="../media/image71.svg"/><Relationship Id="rId7" Type="http://schemas.openxmlformats.org/officeDocument/2006/relationships/image" Target="../media/image75.svg"/><Relationship Id="rId12" Type="http://schemas.microsoft.com/office/2007/relationships/diagramDrawing" Target="../diagrams/drawing6.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diagramColors" Target="../diagrams/colors6.xml"/><Relationship Id="rId5" Type="http://schemas.openxmlformats.org/officeDocument/2006/relationships/image" Target="../media/image73.svg"/><Relationship Id="rId10" Type="http://schemas.openxmlformats.org/officeDocument/2006/relationships/diagramQuickStyle" Target="../diagrams/quickStyle6.xml"/><Relationship Id="rId4" Type="http://schemas.openxmlformats.org/officeDocument/2006/relationships/image" Target="../media/image72.png"/><Relationship Id="rId9"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77.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6.svg"/><Relationship Id="rId3" Type="http://schemas.openxmlformats.org/officeDocument/2006/relationships/image" Target="../media/image79.svg"/><Relationship Id="rId7" Type="http://schemas.openxmlformats.org/officeDocument/2006/relationships/image" Target="../media/image83.svg"/><Relationship Id="rId12" Type="http://schemas.openxmlformats.org/officeDocument/2006/relationships/image" Target="../media/image4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5.svg"/><Relationship Id="rId5" Type="http://schemas.openxmlformats.org/officeDocument/2006/relationships/image" Target="../media/image81.svg"/><Relationship Id="rId10" Type="http://schemas.openxmlformats.org/officeDocument/2006/relationships/image" Target="../media/image84.png"/><Relationship Id="rId4" Type="http://schemas.openxmlformats.org/officeDocument/2006/relationships/image" Target="../media/image80.png"/><Relationship Id="rId9" Type="http://schemas.openxmlformats.org/officeDocument/2006/relationships/image" Target="../media/image54.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20.png"/><Relationship Id="rId21" Type="http://schemas.openxmlformats.org/officeDocument/2006/relationships/image" Target="../media/image61.png"/><Relationship Id="rId7" Type="http://schemas.openxmlformats.org/officeDocument/2006/relationships/image" Target="../media/image24.png"/><Relationship Id="rId12" Type="http://schemas.openxmlformats.org/officeDocument/2006/relationships/image" Target="../media/image54.sv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53.png"/><Relationship Id="rId24" Type="http://schemas.openxmlformats.org/officeDocument/2006/relationships/image" Target="../media/image35.svg"/><Relationship Id="rId5" Type="http://schemas.openxmlformats.org/officeDocument/2006/relationships/image" Target="../media/image22.png"/><Relationship Id="rId15" Type="http://schemas.openxmlformats.org/officeDocument/2006/relationships/image" Target="../media/image28.png"/><Relationship Id="rId23" Type="http://schemas.openxmlformats.org/officeDocument/2006/relationships/image" Target="../media/image34.png"/><Relationship Id="rId10" Type="http://schemas.openxmlformats.org/officeDocument/2006/relationships/image" Target="../media/image50.svg"/><Relationship Id="rId19" Type="http://schemas.openxmlformats.org/officeDocument/2006/relationships/image" Target="../media/image32.png"/><Relationship Id="rId4" Type="http://schemas.openxmlformats.org/officeDocument/2006/relationships/image" Target="../media/image21.svg"/><Relationship Id="rId9" Type="http://schemas.openxmlformats.org/officeDocument/2006/relationships/image" Target="../media/image49.png"/><Relationship Id="rId14" Type="http://schemas.openxmlformats.org/officeDocument/2006/relationships/image" Target="../media/image27.svg"/><Relationship Id="rId22" Type="http://schemas.openxmlformats.org/officeDocument/2006/relationships/image" Target="../media/image6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sv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6.png"/><Relationship Id="rId3" Type="http://schemas.openxmlformats.org/officeDocument/2006/relationships/image" Target="../media/image91.svg"/><Relationship Id="rId21" Type="http://schemas.openxmlformats.org/officeDocument/2006/relationships/image" Target="../media/image109.svg"/><Relationship Id="rId7" Type="http://schemas.openxmlformats.org/officeDocument/2006/relationships/image" Target="../media/image95.svg"/><Relationship Id="rId12" Type="http://schemas.openxmlformats.org/officeDocument/2006/relationships/image" Target="../media/image100.png"/><Relationship Id="rId17" Type="http://schemas.openxmlformats.org/officeDocument/2006/relationships/image" Target="../media/image105.sv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7.sv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diagramData" Target="../diagrams/data2.xml"/><Relationship Id="rId16" Type="http://schemas.openxmlformats.org/officeDocument/2006/relationships/image" Target="../media/image15.sv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0.png"/><Relationship Id="rId5" Type="http://schemas.openxmlformats.org/officeDocument/2006/relationships/diagramColors" Target="../diagrams/colors2.xml"/><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diagramQuickStyle" Target="../diagrams/quickStyle2.xml"/><Relationship Id="rId9" Type="http://schemas.openxmlformats.org/officeDocument/2006/relationships/image" Target="../media/image8.png"/><Relationship Id="rId14" Type="http://schemas.openxmlformats.org/officeDocument/2006/relationships/image" Target="../media/image1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sv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sv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131.svg"/><Relationship Id="rId4" Type="http://schemas.openxmlformats.org/officeDocument/2006/relationships/image" Target="../media/image130.png"/></Relationships>
</file>

<file path=ppt/slides/_rels/slide52.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5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127.sv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138.svg"/><Relationship Id="rId4" Type="http://schemas.openxmlformats.org/officeDocument/2006/relationships/image" Target="../media/image137.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45.svg"/><Relationship Id="rId3" Type="http://schemas.openxmlformats.org/officeDocument/2006/relationships/image" Target="../media/image62.svg"/><Relationship Id="rId7" Type="http://schemas.openxmlformats.org/officeDocument/2006/relationships/image" Target="../media/image71.svg"/><Relationship Id="rId12" Type="http://schemas.openxmlformats.org/officeDocument/2006/relationships/image" Target="../media/image14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143.svg"/><Relationship Id="rId5" Type="http://schemas.openxmlformats.org/officeDocument/2006/relationships/image" Target="../media/image54.svg"/><Relationship Id="rId10" Type="http://schemas.openxmlformats.org/officeDocument/2006/relationships/image" Target="../media/image142.png"/><Relationship Id="rId4" Type="http://schemas.openxmlformats.org/officeDocument/2006/relationships/image" Target="../media/image53.png"/><Relationship Id="rId9" Type="http://schemas.openxmlformats.org/officeDocument/2006/relationships/image" Target="../media/image83.svg"/></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1.png"/><Relationship Id="rId7"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57.svg"/><Relationship Id="rId4" Type="http://schemas.openxmlformats.org/officeDocument/2006/relationships/image" Target="../media/image112.svg"/><Relationship Id="rId9" Type="http://schemas.openxmlformats.org/officeDocument/2006/relationships/image" Target="../media/image156.png"/></Relationships>
</file>

<file path=ppt/slides/_rels/slide74.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sv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svg"/></Relationships>
</file>

<file path=ppt/slides/_rels/slide75.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jpeg"/></Relationships>
</file>

<file path=ppt/slides/_rels/slide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brain&#10;&#10;AI-generated content may be incorrect.">
            <a:extLst>
              <a:ext uri="{FF2B5EF4-FFF2-40B4-BE49-F238E27FC236}">
                <a16:creationId xmlns:a16="http://schemas.microsoft.com/office/drawing/2014/main" id="{55393988-1260-B9CC-187D-24CA3AD78059}"/>
              </a:ext>
            </a:extLst>
          </p:cNvPr>
          <p:cNvPicPr>
            <a:picLocks noChangeAspect="1"/>
          </p:cNvPicPr>
          <p:nvPr/>
        </p:nvPicPr>
        <p:blipFill>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20" y="1"/>
            <a:ext cx="12191980" cy="6857999"/>
          </a:xfrm>
          <a:prstGeom prst="rect">
            <a:avLst/>
          </a:prstGeom>
        </p:spPr>
      </p:pic>
      <p:sp>
        <p:nvSpPr>
          <p:cNvPr id="7" name="TextBox 6">
            <a:extLst>
              <a:ext uri="{FF2B5EF4-FFF2-40B4-BE49-F238E27FC236}">
                <a16:creationId xmlns:a16="http://schemas.microsoft.com/office/drawing/2014/main" id="{252AF23B-39A8-9FA2-03F2-44E4F78D464D}"/>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a:solidFill>
                  <a:srgbClr val="FFFFFF"/>
                </a:solidFill>
                <a:latin typeface="+mj-lt"/>
                <a:ea typeface="+mj-ea"/>
                <a:cs typeface="+mj-cs"/>
              </a:rPr>
              <a:t>From Concept to Code: AWS Data Engineering and ML in Action</a:t>
            </a:r>
          </a:p>
        </p:txBody>
      </p:sp>
      <p:pic>
        <p:nvPicPr>
          <p:cNvPr id="5" name="Picture 4">
            <a:extLst>
              <a:ext uri="{FF2B5EF4-FFF2-40B4-BE49-F238E27FC236}">
                <a16:creationId xmlns:a16="http://schemas.microsoft.com/office/drawing/2014/main" id="{39EA0E73-4C0C-1A1C-ED96-2E36E06694FC}"/>
              </a:ext>
            </a:extLst>
          </p:cNvPr>
          <p:cNvPicPr>
            <a:picLocks noChangeAspect="1"/>
          </p:cNvPicPr>
          <p:nvPr/>
        </p:nvPicPr>
        <p:blipFill>
          <a:blip r:embed="rId5">
            <a:extLst>
              <a:ext uri="{28A0092B-C50C-407E-A947-70E740481C1C}">
                <a14:useLocalDpi xmlns:a14="http://schemas.microsoft.com/office/drawing/2010/main" val="0"/>
              </a:ext>
            </a:extLst>
          </a:blip>
          <a:srcRect l="3497" t="1846" r="82139" b="82783"/>
          <a:stretch/>
        </p:blipFill>
        <p:spPr>
          <a:xfrm>
            <a:off x="-10160" y="4761"/>
            <a:ext cx="603085" cy="596710"/>
          </a:xfrm>
          <a:prstGeom prst="rect">
            <a:avLst/>
          </a:prstGeom>
        </p:spPr>
      </p:pic>
    </p:spTree>
    <p:extLst>
      <p:ext uri="{BB962C8B-B14F-4D97-AF65-F5344CB8AC3E}">
        <p14:creationId xmlns:p14="http://schemas.microsoft.com/office/powerpoint/2010/main" val="13450472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4818893"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11475"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3081533"/>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B40DBBE-CB6A-F5F2-1DB7-60A568EC5DA9}"/>
              </a:ext>
            </a:extLst>
          </p:cNvPr>
          <p:cNvGraphicFramePr>
            <a:graphicFrameLocks noGrp="1"/>
          </p:cNvGraphicFramePr>
          <p:nvPr>
            <p:ph idx="1"/>
            <p:extLst>
              <p:ext uri="{D42A27DB-BD31-4B8C-83A1-F6EECF244321}">
                <p14:modId xmlns:p14="http://schemas.microsoft.com/office/powerpoint/2010/main" val="985443869"/>
              </p:ext>
            </p:extLst>
          </p:nvPr>
        </p:nvGraphicFramePr>
        <p:xfrm>
          <a:off x="6068190" y="676658"/>
          <a:ext cx="6745605" cy="5513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ylinder 3">
            <a:extLst>
              <a:ext uri="{FF2B5EF4-FFF2-40B4-BE49-F238E27FC236}">
                <a16:creationId xmlns:a16="http://schemas.microsoft.com/office/drawing/2014/main" id="{D8E6D4D5-9EA3-7CF7-9B53-AE8D7A094F12}"/>
              </a:ext>
            </a:extLst>
          </p:cNvPr>
          <p:cNvSpPr/>
          <p:nvPr/>
        </p:nvSpPr>
        <p:spPr>
          <a:xfrm rot="16200000">
            <a:off x="5765288" y="4472561"/>
            <a:ext cx="355095" cy="836678"/>
          </a:xfrm>
          <a:prstGeom prst="can">
            <a:avLst/>
          </a:prstGeom>
          <a:solidFill>
            <a:srgbClr val="8546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6" name="Oval 5">
            <a:extLst>
              <a:ext uri="{FF2B5EF4-FFF2-40B4-BE49-F238E27FC236}">
                <a16:creationId xmlns:a16="http://schemas.microsoft.com/office/drawing/2014/main" id="{60846CC8-41D1-D089-9449-C1E067DD8F93}"/>
              </a:ext>
            </a:extLst>
          </p:cNvPr>
          <p:cNvSpPr/>
          <p:nvPr/>
        </p:nvSpPr>
        <p:spPr>
          <a:xfrm>
            <a:off x="275471" y="2066925"/>
            <a:ext cx="3539108" cy="2733675"/>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 name="Title 1">
            <a:extLst>
              <a:ext uri="{FF2B5EF4-FFF2-40B4-BE49-F238E27FC236}">
                <a16:creationId xmlns:a16="http://schemas.microsoft.com/office/drawing/2014/main" id="{F867120B-F010-2B97-8548-9A874E3E7CE3}"/>
              </a:ext>
            </a:extLst>
          </p:cNvPr>
          <p:cNvSpPr>
            <a:spLocks noGrp="1"/>
          </p:cNvSpPr>
          <p:nvPr>
            <p:ph type="title"/>
          </p:nvPr>
        </p:nvSpPr>
        <p:spPr>
          <a:xfrm>
            <a:off x="621799" y="1161285"/>
            <a:ext cx="3602738" cy="4526280"/>
          </a:xfrm>
        </p:spPr>
        <p:txBody>
          <a:bodyPr>
            <a:normAutofit/>
          </a:bodyPr>
          <a:lstStyle/>
          <a:p>
            <a:r>
              <a:rPr lang="en-US" sz="3998">
                <a:solidFill>
                  <a:schemeClr val="bg1"/>
                </a:solidFill>
              </a:rPr>
              <a:t>Data Maintenance</a:t>
            </a:r>
          </a:p>
        </p:txBody>
      </p:sp>
      <p:sp>
        <p:nvSpPr>
          <p:cNvPr id="7" name="TextBox 6">
            <a:extLst>
              <a:ext uri="{FF2B5EF4-FFF2-40B4-BE49-F238E27FC236}">
                <a16:creationId xmlns:a16="http://schemas.microsoft.com/office/drawing/2014/main" id="{485F817C-2E6A-E906-1731-08503FE27118}"/>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28950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A19D18-473D-EDAC-5BCE-C27946F651F7}"/>
              </a:ext>
            </a:extLst>
          </p:cNvPr>
          <p:cNvSpPr>
            <a:spLocks noGrp="1"/>
          </p:cNvSpPr>
          <p:nvPr>
            <p:ph type="title"/>
          </p:nvPr>
        </p:nvSpPr>
        <p:spPr>
          <a:xfrm>
            <a:off x="1115568" y="548640"/>
            <a:ext cx="10168128" cy="1179576"/>
          </a:xfrm>
        </p:spPr>
        <p:txBody>
          <a:bodyPr>
            <a:normAutofit/>
          </a:bodyPr>
          <a:lstStyle/>
          <a:p>
            <a:r>
              <a:rPr lang="en-US" sz="4000"/>
              <a:t>Amazon S3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F4FA34-714B-9226-03EE-E52344547E18}"/>
              </a:ext>
            </a:extLst>
          </p:cNvPr>
          <p:cNvSpPr>
            <a:spLocks noGrp="1"/>
          </p:cNvSpPr>
          <p:nvPr>
            <p:ph idx="1"/>
          </p:nvPr>
        </p:nvSpPr>
        <p:spPr>
          <a:xfrm>
            <a:off x="1115568" y="2197096"/>
            <a:ext cx="10168128" cy="3695020"/>
          </a:xfrm>
        </p:spPr>
        <p:txBody>
          <a:bodyPr>
            <a:normAutofit/>
          </a:bodyPr>
          <a:lstStyle/>
          <a:p>
            <a:r>
              <a:rPr lang="en-US" sz="2200"/>
              <a:t>Amazon Simple Storage Service (Amazon S3) uses buckets as storage containers for “objects”.</a:t>
            </a:r>
          </a:p>
          <a:p>
            <a:r>
              <a:rPr lang="en-US" sz="2200"/>
              <a:t>Objects are files that are stored inside S3.</a:t>
            </a:r>
          </a:p>
          <a:p>
            <a:endParaRPr lang="en-US" sz="2200"/>
          </a:p>
        </p:txBody>
      </p:sp>
      <p:sp>
        <p:nvSpPr>
          <p:cNvPr id="7" name="TextBox 6">
            <a:extLst>
              <a:ext uri="{FF2B5EF4-FFF2-40B4-BE49-F238E27FC236}">
                <a16:creationId xmlns:a16="http://schemas.microsoft.com/office/drawing/2014/main" id="{C7F3D0DF-81AA-5609-3118-C33C1951A594}"/>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pic>
        <p:nvPicPr>
          <p:cNvPr id="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07906" y="51173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07906" y="39791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07906" y="56806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7906" y="4551198"/>
            <a:ext cx="457200" cy="457200"/>
          </a:xfrm>
          <a:prstGeom prst="rect">
            <a:avLst/>
          </a:prstGeom>
        </p:spPr>
      </p:pic>
      <p:sp>
        <p:nvSpPr>
          <p:cNvPr id="18" name="Rectangle 17">
            <a:extLst>
              <a:ext uri="{FF2B5EF4-FFF2-40B4-BE49-F238E27FC236}">
                <a16:creationId xmlns:a16="http://schemas.microsoft.com/office/drawing/2014/main" id="{A5ECAF0F-9EF6-4F44-9832-1804DF7E3C38}"/>
              </a:ext>
            </a:extLst>
          </p:cNvPr>
          <p:cNvSpPr/>
          <p:nvPr/>
        </p:nvSpPr>
        <p:spPr>
          <a:xfrm>
            <a:off x="4054017" y="3756540"/>
            <a:ext cx="1485649" cy="248739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Amazon S3</a:t>
            </a:r>
          </a:p>
        </p:txBody>
      </p:sp>
      <p:pic>
        <p:nvPicPr>
          <p:cNvPr id="19"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54017" y="3756540"/>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83" descr="Object resource icon for the Amazon S3 service.">
            <a:extLst>
              <a:ext uri="{FF2B5EF4-FFF2-40B4-BE49-F238E27FC236}">
                <a16:creationId xmlns:a16="http://schemas.microsoft.com/office/drawing/2014/main" id="{766D4723-C29E-53C1-9FB9-E8338D501C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4225" y="5622107"/>
            <a:ext cx="457200" cy="457200"/>
          </a:xfrm>
          <a:prstGeom prst="rect">
            <a:avLst/>
          </a:prstGeom>
        </p:spPr>
      </p:pic>
      <p:pic>
        <p:nvPicPr>
          <p:cNvPr id="23" name="Graphic 83" descr="Object resource icon for the Amazon S3 service.">
            <a:extLst>
              <a:ext uri="{FF2B5EF4-FFF2-40B4-BE49-F238E27FC236}">
                <a16:creationId xmlns:a16="http://schemas.microsoft.com/office/drawing/2014/main" id="{DAE85B92-D12F-3A83-F5C9-89FF05FB61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5647" y="4318828"/>
            <a:ext cx="457200" cy="457200"/>
          </a:xfrm>
          <a:prstGeom prst="rect">
            <a:avLst/>
          </a:prstGeom>
        </p:spPr>
      </p:pic>
      <p:pic>
        <p:nvPicPr>
          <p:cNvPr id="24" name="Graphic 83" descr="Object resource icon for the Amazon S3 service.">
            <a:extLst>
              <a:ext uri="{FF2B5EF4-FFF2-40B4-BE49-F238E27FC236}">
                <a16:creationId xmlns:a16="http://schemas.microsoft.com/office/drawing/2014/main" id="{7D5C7B92-CBF2-CBC6-E4A9-D5B23DA75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2924" y="5188878"/>
            <a:ext cx="457200" cy="457200"/>
          </a:xfrm>
          <a:prstGeom prst="rect">
            <a:avLst/>
          </a:prstGeom>
        </p:spPr>
      </p:pic>
      <p:pic>
        <p:nvPicPr>
          <p:cNvPr id="25" name="Graphic 83" descr="Object resource icon for the Amazon S3 service.">
            <a:extLst>
              <a:ext uri="{FF2B5EF4-FFF2-40B4-BE49-F238E27FC236}">
                <a16:creationId xmlns:a16="http://schemas.microsoft.com/office/drawing/2014/main" id="{40293CCD-929F-E838-58D5-19E9EAF772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7724" y="4758877"/>
            <a:ext cx="457200" cy="457200"/>
          </a:xfrm>
          <a:prstGeom prst="rect">
            <a:avLst/>
          </a:prstGeom>
        </p:spPr>
      </p:pic>
      <p:sp>
        <p:nvSpPr>
          <p:cNvPr id="26" name="Rectangle 25">
            <a:extLst>
              <a:ext uri="{FF2B5EF4-FFF2-40B4-BE49-F238E27FC236}">
                <a16:creationId xmlns:a16="http://schemas.microsoft.com/office/drawing/2014/main" id="{87A31045-FB9A-58C3-A1E7-F8A804FAF091}"/>
              </a:ext>
            </a:extLst>
          </p:cNvPr>
          <p:cNvSpPr/>
          <p:nvPr/>
        </p:nvSpPr>
        <p:spPr>
          <a:xfrm>
            <a:off x="4269454" y="4225770"/>
            <a:ext cx="1074908" cy="1868479"/>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endParaRPr lang="en-US" sz="1200">
              <a:ln w="0"/>
              <a:solidFill>
                <a:schemeClr val="tx1"/>
              </a:solidFill>
              <a:latin typeface="Arial" panose="020B0604020202020204" pitchFamily="34" charset="0"/>
              <a:cs typeface="Arial" panose="020B0604020202020204" pitchFamily="34" charset="0"/>
            </a:endParaRPr>
          </a:p>
        </p:txBody>
      </p:sp>
      <p:sp>
        <p:nvSpPr>
          <p:cNvPr id="27" name="Rectangle 26" descr="Generic group.">
            <a:extLst>
              <a:ext uri="{FF2B5EF4-FFF2-40B4-BE49-F238E27FC236}">
                <a16:creationId xmlns:a16="http://schemas.microsoft.com/office/drawing/2014/main" id="{75710FA2-948E-490A-B13F-EEB7A146FBD8}"/>
              </a:ext>
            </a:extLst>
          </p:cNvPr>
          <p:cNvSpPr/>
          <p:nvPr/>
        </p:nvSpPr>
        <p:spPr>
          <a:xfrm>
            <a:off x="2286090" y="3761695"/>
            <a:ext cx="1100831" cy="2487398"/>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Data</a:t>
            </a:r>
          </a:p>
        </p:txBody>
      </p:sp>
      <p:cxnSp>
        <p:nvCxnSpPr>
          <p:cNvPr id="29" name="Straight Arrow Connector 28">
            <a:extLst>
              <a:ext uri="{FF2B5EF4-FFF2-40B4-BE49-F238E27FC236}">
                <a16:creationId xmlns:a16="http://schemas.microsoft.com/office/drawing/2014/main" id="{FD17C749-D98D-4867-5CDC-F47DC79C269A}"/>
              </a:ext>
            </a:extLst>
          </p:cNvPr>
          <p:cNvCxnSpPr>
            <a:cxnSpLocks/>
            <a:stCxn id="27" idx="3"/>
            <a:endCxn id="18" idx="1"/>
          </p:cNvCxnSpPr>
          <p:nvPr/>
        </p:nvCxnSpPr>
        <p:spPr>
          <a:xfrm flipV="1">
            <a:off x="3386921" y="5000239"/>
            <a:ext cx="667096" cy="51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E8C4E6D-9AE9-5FA3-4ECD-9199ED69B7B7}"/>
              </a:ext>
            </a:extLst>
          </p:cNvPr>
          <p:cNvCxnSpPr>
            <a:cxnSpLocks/>
            <a:stCxn id="18" idx="3"/>
            <a:endCxn id="57" idx="1"/>
          </p:cNvCxnSpPr>
          <p:nvPr/>
        </p:nvCxnSpPr>
        <p:spPr>
          <a:xfrm flipV="1">
            <a:off x="5539666" y="3370431"/>
            <a:ext cx="2740213" cy="16298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B137B81-FF8C-4E84-C4C8-A376A2646768}"/>
              </a:ext>
            </a:extLst>
          </p:cNvPr>
          <p:cNvCxnSpPr>
            <a:cxnSpLocks/>
            <a:stCxn id="18" idx="3"/>
            <a:endCxn id="55" idx="1"/>
          </p:cNvCxnSpPr>
          <p:nvPr/>
        </p:nvCxnSpPr>
        <p:spPr>
          <a:xfrm>
            <a:off x="5539666" y="5000239"/>
            <a:ext cx="2740213" cy="2844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C7591761-9A9B-7E93-F33D-85675521039F}"/>
              </a:ext>
            </a:extLst>
          </p:cNvPr>
          <p:cNvCxnSpPr>
            <a:cxnSpLocks/>
            <a:stCxn id="18" idx="3"/>
            <a:endCxn id="4" idx="1"/>
          </p:cNvCxnSpPr>
          <p:nvPr/>
        </p:nvCxnSpPr>
        <p:spPr>
          <a:xfrm>
            <a:off x="5539666" y="5000239"/>
            <a:ext cx="2740213" cy="12416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3"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279879" y="4012416"/>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79879" y="4964693"/>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descr="Artificial Intelligence outline">
            <a:extLst>
              <a:ext uri="{FF2B5EF4-FFF2-40B4-BE49-F238E27FC236}">
                <a16:creationId xmlns:a16="http://schemas.microsoft.com/office/drawing/2014/main" id="{4DB83F7B-AD36-21FD-2252-57C4E98C2C8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79879" y="3050391"/>
            <a:ext cx="640080" cy="640080"/>
          </a:xfrm>
          <a:prstGeom prst="rect">
            <a:avLst/>
          </a:prstGeom>
        </p:spPr>
      </p:pic>
      <p:pic>
        <p:nvPicPr>
          <p:cNvPr id="58"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09651" y="5919890"/>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0" name="Straight Arrow Connector 59">
            <a:extLst>
              <a:ext uri="{FF2B5EF4-FFF2-40B4-BE49-F238E27FC236}">
                <a16:creationId xmlns:a16="http://schemas.microsoft.com/office/drawing/2014/main" id="{773D1A11-A245-EA8C-A895-E7999C5FB4B7}"/>
              </a:ext>
            </a:extLst>
          </p:cNvPr>
          <p:cNvCxnSpPr>
            <a:cxnSpLocks/>
            <a:stCxn id="18" idx="3"/>
            <a:endCxn id="53" idx="1"/>
          </p:cNvCxnSpPr>
          <p:nvPr/>
        </p:nvCxnSpPr>
        <p:spPr>
          <a:xfrm flipV="1">
            <a:off x="5539666" y="4332456"/>
            <a:ext cx="2740213" cy="6677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E0945431-58D9-68E0-70F8-E685E15CABC0}"/>
              </a:ext>
            </a:extLst>
          </p:cNvPr>
          <p:cNvCxnSpPr>
            <a:cxnSpLocks/>
            <a:stCxn id="53" idx="3"/>
            <a:endCxn id="5" idx="1"/>
          </p:cNvCxnSpPr>
          <p:nvPr/>
        </p:nvCxnSpPr>
        <p:spPr>
          <a:xfrm>
            <a:off x="8919959" y="4332456"/>
            <a:ext cx="685133" cy="3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7947F57E-D0F2-5A93-EBF6-04795954E3C9}"/>
              </a:ext>
            </a:extLst>
          </p:cNvPr>
          <p:cNvSpPr txBox="1"/>
          <p:nvPr/>
        </p:nvSpPr>
        <p:spPr>
          <a:xfrm>
            <a:off x="8122801" y="4619000"/>
            <a:ext cx="954236" cy="307777"/>
          </a:xfrm>
          <a:prstGeom prst="rect">
            <a:avLst/>
          </a:prstGeom>
          <a:noFill/>
        </p:spPr>
        <p:txBody>
          <a:bodyPr wrap="none" rtlCol="0">
            <a:spAutoFit/>
          </a:bodyPr>
          <a:lstStyle/>
          <a:p>
            <a:r>
              <a:rPr lang="en-US" sz="1400"/>
              <a:t>AWS Glue</a:t>
            </a:r>
          </a:p>
        </p:txBody>
      </p:sp>
      <p:sp>
        <p:nvSpPr>
          <p:cNvPr id="1035" name="TextBox 1034">
            <a:extLst>
              <a:ext uri="{FF2B5EF4-FFF2-40B4-BE49-F238E27FC236}">
                <a16:creationId xmlns:a16="http://schemas.microsoft.com/office/drawing/2014/main" id="{CBE1276E-7DB6-0C5C-82D1-1392B787F481}"/>
              </a:ext>
            </a:extLst>
          </p:cNvPr>
          <p:cNvSpPr txBox="1"/>
          <p:nvPr/>
        </p:nvSpPr>
        <p:spPr>
          <a:xfrm>
            <a:off x="7897483" y="5563898"/>
            <a:ext cx="1404872" cy="307777"/>
          </a:xfrm>
          <a:prstGeom prst="rect">
            <a:avLst/>
          </a:prstGeom>
          <a:noFill/>
        </p:spPr>
        <p:txBody>
          <a:bodyPr wrap="none" rtlCol="0">
            <a:spAutoFit/>
          </a:bodyPr>
          <a:lstStyle/>
          <a:p>
            <a:r>
              <a:rPr lang="en-US" sz="1400"/>
              <a:t>Amazon Athena</a:t>
            </a:r>
          </a:p>
        </p:txBody>
      </p:sp>
      <p:sp>
        <p:nvSpPr>
          <p:cNvPr id="1036" name="TextBox 1035">
            <a:extLst>
              <a:ext uri="{FF2B5EF4-FFF2-40B4-BE49-F238E27FC236}">
                <a16:creationId xmlns:a16="http://schemas.microsoft.com/office/drawing/2014/main" id="{A0A70FCC-E6FA-A407-4D50-A42219470138}"/>
              </a:ext>
            </a:extLst>
          </p:cNvPr>
          <p:cNvSpPr txBox="1"/>
          <p:nvPr/>
        </p:nvSpPr>
        <p:spPr>
          <a:xfrm>
            <a:off x="9028446" y="6516533"/>
            <a:ext cx="2201662" cy="307777"/>
          </a:xfrm>
          <a:prstGeom prst="rect">
            <a:avLst/>
          </a:prstGeom>
          <a:noFill/>
        </p:spPr>
        <p:txBody>
          <a:bodyPr wrap="square" rtlCol="0">
            <a:spAutoFit/>
          </a:bodyPr>
          <a:lstStyle/>
          <a:p>
            <a:pPr algn="ctr"/>
            <a:r>
              <a:rPr lang="en-US" sz="1400"/>
              <a:t>Amazon Redshift</a:t>
            </a:r>
          </a:p>
        </p:txBody>
      </p:sp>
      <p:pic>
        <p:nvPicPr>
          <p:cNvPr id="1037" name="Graphic 8" descr="Amazon Simple Storage Service (Amazon S3) service icon.">
            <a:extLst>
              <a:ext uri="{FF2B5EF4-FFF2-40B4-BE49-F238E27FC236}">
                <a16:creationId xmlns:a16="http://schemas.microsoft.com/office/drawing/2014/main" id="{FE124B09-68B0-106C-E9FE-95FA21AC359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036306" y="530570"/>
            <a:ext cx="116128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8" descr="Amazon Simple Storage Service (Amazon S3) service icon.">
            <a:extLst>
              <a:ext uri="{FF2B5EF4-FFF2-40B4-BE49-F238E27FC236}">
                <a16:creationId xmlns:a16="http://schemas.microsoft.com/office/drawing/2014/main" id="{95B9A413-335C-1FE7-FABA-252064B254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05092" y="4015464"/>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CE03008F-5BA0-EC1D-2226-2B8CC6C242AC}"/>
              </a:ext>
            </a:extLst>
          </p:cNvPr>
          <p:cNvSpPr txBox="1"/>
          <p:nvPr/>
        </p:nvSpPr>
        <p:spPr>
          <a:xfrm>
            <a:off x="9400533" y="4604988"/>
            <a:ext cx="1049198" cy="307777"/>
          </a:xfrm>
          <a:prstGeom prst="rect">
            <a:avLst/>
          </a:prstGeom>
          <a:noFill/>
        </p:spPr>
        <p:txBody>
          <a:bodyPr wrap="none" rtlCol="0">
            <a:spAutoFit/>
          </a:bodyPr>
          <a:lstStyle/>
          <a:p>
            <a:r>
              <a:rPr lang="en-US" sz="1400"/>
              <a:t>Amazon S3</a:t>
            </a:r>
          </a:p>
        </p:txBody>
      </p:sp>
      <p:sp>
        <p:nvSpPr>
          <p:cNvPr id="39" name="TextBox 38">
            <a:extLst>
              <a:ext uri="{FF2B5EF4-FFF2-40B4-BE49-F238E27FC236}">
                <a16:creationId xmlns:a16="http://schemas.microsoft.com/office/drawing/2014/main" id="{912AE507-20AE-D495-2CDA-AFCB010F8F7D}"/>
              </a:ext>
            </a:extLst>
          </p:cNvPr>
          <p:cNvSpPr txBox="1"/>
          <p:nvPr/>
        </p:nvSpPr>
        <p:spPr>
          <a:xfrm>
            <a:off x="7820475" y="3580301"/>
            <a:ext cx="1558888" cy="307777"/>
          </a:xfrm>
          <a:prstGeom prst="rect">
            <a:avLst/>
          </a:prstGeom>
          <a:noFill/>
        </p:spPr>
        <p:txBody>
          <a:bodyPr wrap="none" rtlCol="0">
            <a:spAutoFit/>
          </a:bodyPr>
          <a:lstStyle/>
          <a:p>
            <a:r>
              <a:rPr lang="en-US" sz="1400"/>
              <a:t>Machine Learning</a:t>
            </a:r>
          </a:p>
        </p:txBody>
      </p:sp>
      <p:cxnSp>
        <p:nvCxnSpPr>
          <p:cNvPr id="13" name="Connector: Elbow 12">
            <a:extLst>
              <a:ext uri="{FF2B5EF4-FFF2-40B4-BE49-F238E27FC236}">
                <a16:creationId xmlns:a16="http://schemas.microsoft.com/office/drawing/2014/main" id="{621B2FA1-2CA9-A12A-7CC3-2DAB11A33FFE}"/>
              </a:ext>
            </a:extLst>
          </p:cNvPr>
          <p:cNvCxnSpPr>
            <a:cxnSpLocks/>
            <a:stCxn id="5" idx="0"/>
          </p:cNvCxnSpPr>
          <p:nvPr/>
        </p:nvCxnSpPr>
        <p:spPr>
          <a:xfrm rot="16200000" flipV="1">
            <a:off x="9063884" y="3154215"/>
            <a:ext cx="645033" cy="107746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 name="Graphic 6" descr="AWS Glue service icon.">
            <a:extLst>
              <a:ext uri="{FF2B5EF4-FFF2-40B4-BE49-F238E27FC236}">
                <a16:creationId xmlns:a16="http://schemas.microsoft.com/office/drawing/2014/main" id="{7B487C0C-893C-9C0D-DA20-75621C223912}"/>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279879" y="5921854"/>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C691913-0531-E5B9-E471-357FEFB25FAD}"/>
              </a:ext>
            </a:extLst>
          </p:cNvPr>
          <p:cNvSpPr txBox="1"/>
          <p:nvPr/>
        </p:nvSpPr>
        <p:spPr>
          <a:xfrm>
            <a:off x="8122801" y="6498700"/>
            <a:ext cx="954236" cy="307777"/>
          </a:xfrm>
          <a:prstGeom prst="rect">
            <a:avLst/>
          </a:prstGeom>
          <a:noFill/>
        </p:spPr>
        <p:txBody>
          <a:bodyPr wrap="none" rtlCol="0">
            <a:spAutoFit/>
          </a:bodyPr>
          <a:lstStyle/>
          <a:p>
            <a:r>
              <a:rPr lang="en-US" sz="1400"/>
              <a:t>AWS Glue</a:t>
            </a:r>
          </a:p>
        </p:txBody>
      </p:sp>
      <p:cxnSp>
        <p:nvCxnSpPr>
          <p:cNvPr id="21" name="Straight Arrow Connector 20">
            <a:extLst>
              <a:ext uri="{FF2B5EF4-FFF2-40B4-BE49-F238E27FC236}">
                <a16:creationId xmlns:a16="http://schemas.microsoft.com/office/drawing/2014/main" id="{7B1B5144-779E-4671-BCBD-060183C05F0D}"/>
              </a:ext>
            </a:extLst>
          </p:cNvPr>
          <p:cNvCxnSpPr>
            <a:cxnSpLocks/>
            <a:stCxn id="4" idx="3"/>
            <a:endCxn id="58" idx="1"/>
          </p:cNvCxnSpPr>
          <p:nvPr/>
        </p:nvCxnSpPr>
        <p:spPr>
          <a:xfrm flipV="1">
            <a:off x="8919959" y="6239930"/>
            <a:ext cx="889692" cy="19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78680-EE25-74E5-E629-105B31BEF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7D7C8-BC1E-0453-BBEE-D57328AEE307}"/>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CBCB64FE-FCAF-D271-9DFF-2BF44FB7198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516A44A3-9EAE-B9B4-14FE-44FDBD714378}"/>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2720BCFD-85C3-7704-952A-9CA6E0F15473}"/>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389273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A9C61880-1B2B-5782-84CA-B82D8FFF40FA}"/>
              </a:ext>
            </a:extLst>
          </p:cNvPr>
          <p:cNvSpPr txBox="1">
            <a:spLocks/>
          </p:cNvSpPr>
          <p:nvPr/>
        </p:nvSpPr>
        <p:spPr>
          <a:xfrm>
            <a:off x="1349828" y="178894"/>
            <a:ext cx="9492345" cy="33000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a:solidFill>
                  <a:srgbClr val="FFFFFF"/>
                </a:solidFill>
              </a:rPr>
              <a:t>Databases</a:t>
            </a:r>
          </a:p>
        </p:txBody>
      </p:sp>
      <p:grpSp>
        <p:nvGrpSpPr>
          <p:cNvPr id="20" name="Group 19">
            <a:extLst>
              <a:ext uri="{FF2B5EF4-FFF2-40B4-BE49-F238E27FC236}">
                <a16:creationId xmlns:a16="http://schemas.microsoft.com/office/drawing/2014/main" id="{D1BF5979-440E-18C4-2D45-84EE949ED578}"/>
              </a:ext>
            </a:extLst>
          </p:cNvPr>
          <p:cNvGrpSpPr/>
          <p:nvPr/>
        </p:nvGrpSpPr>
        <p:grpSpPr>
          <a:xfrm>
            <a:off x="5172397" y="3256435"/>
            <a:ext cx="1847206" cy="2170804"/>
            <a:chOff x="2684153" y="1897104"/>
            <a:chExt cx="1847206" cy="2170804"/>
          </a:xfrm>
        </p:grpSpPr>
        <p:pic>
          <p:nvPicPr>
            <p:cNvPr id="13" name="Graphic 23" descr="Amazon DynamoDB service icon.">
              <a:extLst>
                <a:ext uri="{FF2B5EF4-FFF2-40B4-BE49-F238E27FC236}">
                  <a16:creationId xmlns:a16="http://schemas.microsoft.com/office/drawing/2014/main" id="{090EA297-8681-6268-6BA3-01721055C5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84153" y="18971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ACD175B6-26B8-945B-2DA0-24764BC154A0}"/>
                </a:ext>
              </a:extLst>
            </p:cNvPr>
            <p:cNvSpPr/>
            <p:nvPr/>
          </p:nvSpPr>
          <p:spPr>
            <a:xfrm>
              <a:off x="2684153" y="1901205"/>
              <a:ext cx="1847206" cy="216670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C90BA860-8887-4A1B-62DD-2299065060BF}"/>
                </a:ext>
              </a:extLst>
            </p:cNvPr>
            <p:cNvSpPr/>
            <p:nvPr/>
          </p:nvSpPr>
          <p:spPr>
            <a:xfrm>
              <a:off x="2980571" y="2385013"/>
              <a:ext cx="1254369" cy="351692"/>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1</a:t>
              </a:r>
            </a:p>
          </p:txBody>
        </p:sp>
        <p:sp>
          <p:nvSpPr>
            <p:cNvPr id="16" name="Rectangle 15">
              <a:extLst>
                <a:ext uri="{FF2B5EF4-FFF2-40B4-BE49-F238E27FC236}">
                  <a16:creationId xmlns:a16="http://schemas.microsoft.com/office/drawing/2014/main" id="{74F6B5C1-EBB8-9800-40F2-136FD64ACA1A}"/>
                </a:ext>
              </a:extLst>
            </p:cNvPr>
            <p:cNvSpPr/>
            <p:nvPr/>
          </p:nvSpPr>
          <p:spPr>
            <a:xfrm>
              <a:off x="2980571" y="2843774"/>
              <a:ext cx="1254369" cy="35169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2</a:t>
              </a:r>
            </a:p>
          </p:txBody>
        </p:sp>
        <p:sp>
          <p:nvSpPr>
            <p:cNvPr id="17" name="Rectangle 16">
              <a:extLst>
                <a:ext uri="{FF2B5EF4-FFF2-40B4-BE49-F238E27FC236}">
                  <a16:creationId xmlns:a16="http://schemas.microsoft.com/office/drawing/2014/main" id="{4FEED610-18B9-023B-7C00-FB58AB94C862}"/>
                </a:ext>
              </a:extLst>
            </p:cNvPr>
            <p:cNvSpPr/>
            <p:nvPr/>
          </p:nvSpPr>
          <p:spPr>
            <a:xfrm>
              <a:off x="2980571" y="3642512"/>
              <a:ext cx="1254369" cy="35169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N</a:t>
              </a:r>
            </a:p>
          </p:txBody>
        </p:sp>
        <p:sp>
          <p:nvSpPr>
            <p:cNvPr id="18" name="TextBox 17">
              <a:extLst>
                <a:ext uri="{FF2B5EF4-FFF2-40B4-BE49-F238E27FC236}">
                  <a16:creationId xmlns:a16="http://schemas.microsoft.com/office/drawing/2014/main" id="{280DF0E9-399A-074A-14B9-2081B0B6BE22}"/>
                </a:ext>
              </a:extLst>
            </p:cNvPr>
            <p:cNvSpPr txBox="1"/>
            <p:nvPr/>
          </p:nvSpPr>
          <p:spPr>
            <a:xfrm>
              <a:off x="3379154" y="3112417"/>
              <a:ext cx="457201" cy="707886"/>
            </a:xfrm>
            <a:prstGeom prst="rect">
              <a:avLst/>
            </a:prstGeom>
            <a:noFill/>
          </p:spPr>
          <p:txBody>
            <a:bodyPr wrap="square" rtlCol="0">
              <a:spAutoFit/>
            </a:bodyPr>
            <a:lstStyle/>
            <a:p>
              <a:pPr algn="ctr"/>
              <a:r>
                <a:rPr lang="en-US" sz="1000" b="1">
                  <a:solidFill>
                    <a:schemeClr val="bg1"/>
                  </a:solidFill>
                </a:rPr>
                <a:t>.</a:t>
              </a:r>
            </a:p>
            <a:p>
              <a:pPr algn="ctr"/>
              <a:r>
                <a:rPr lang="en-US" sz="1000" b="1">
                  <a:solidFill>
                    <a:schemeClr val="bg1"/>
                  </a:solidFill>
                </a:rPr>
                <a:t>.</a:t>
              </a:r>
            </a:p>
            <a:p>
              <a:pPr algn="ctr"/>
              <a:r>
                <a:rPr lang="en-US" sz="1000" b="1">
                  <a:solidFill>
                    <a:schemeClr val="bg1"/>
                  </a:solidFill>
                </a:rPr>
                <a:t>.</a:t>
              </a:r>
            </a:p>
            <a:p>
              <a:endParaRPr lang="en-US" sz="1000" b="1">
                <a:solidFill>
                  <a:schemeClr val="bg1"/>
                </a:solidFill>
              </a:endParaRPr>
            </a:p>
          </p:txBody>
        </p:sp>
      </p:grpSp>
    </p:spTree>
    <p:extLst>
      <p:ext uri="{BB962C8B-B14F-4D97-AF65-F5344CB8AC3E}">
        <p14:creationId xmlns:p14="http://schemas.microsoft.com/office/powerpoint/2010/main" val="98476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DB27F-592C-81CA-1D8D-FE1575EFC47C}"/>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defTabSz="914400"/>
            <a:r>
              <a:rPr lang="en-US" sz="5400" kern="1200">
                <a:latin typeface="+mj-lt"/>
                <a:ea typeface="+mj-ea"/>
                <a:cs typeface="+mj-cs"/>
              </a:rPr>
              <a:t>NoSQL</a:t>
            </a:r>
          </a:p>
        </p:txBody>
      </p:sp>
      <p:sp>
        <p:nvSpPr>
          <p:cNvPr id="3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95A7F7F8-3910-3124-0813-52526E082549}"/>
              </a:ext>
            </a:extLst>
          </p:cNvPr>
          <p:cNvGraphicFramePr/>
          <p:nvPr>
            <p:extLst>
              <p:ext uri="{D42A27DB-BD31-4B8C-83A1-F6EECF244321}">
                <p14:modId xmlns:p14="http://schemas.microsoft.com/office/powerpoint/2010/main" val="2409739656"/>
              </p:ext>
            </p:extLst>
          </p:nvPr>
        </p:nvGraphicFramePr>
        <p:xfrm>
          <a:off x="4610100" y="1012233"/>
          <a:ext cx="7257288" cy="4833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D89CF750-D932-7BED-CE24-33F504C39153}"/>
              </a:ext>
            </a:extLst>
          </p:cNvPr>
          <p:cNvGrpSpPr/>
          <p:nvPr/>
        </p:nvGrpSpPr>
        <p:grpSpPr>
          <a:xfrm>
            <a:off x="6540248" y="5181651"/>
            <a:ext cx="5370393" cy="445143"/>
            <a:chOff x="1886894" y="3112712"/>
            <a:chExt cx="5370393" cy="445143"/>
          </a:xfrm>
        </p:grpSpPr>
        <p:sp>
          <p:nvSpPr>
            <p:cNvPr id="10" name="Rectangle 9">
              <a:extLst>
                <a:ext uri="{FF2B5EF4-FFF2-40B4-BE49-F238E27FC236}">
                  <a16:creationId xmlns:a16="http://schemas.microsoft.com/office/drawing/2014/main" id="{40E07C70-E6B6-9204-4D7A-F6232E0AC9EB}"/>
                </a:ext>
              </a:extLst>
            </p:cNvPr>
            <p:cNvSpPr/>
            <p:nvPr/>
          </p:nvSpPr>
          <p:spPr>
            <a:xfrm>
              <a:off x="1886894" y="3112712"/>
              <a:ext cx="5370393" cy="44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2" name="TextBox 11">
              <a:extLst>
                <a:ext uri="{FF2B5EF4-FFF2-40B4-BE49-F238E27FC236}">
                  <a16:creationId xmlns:a16="http://schemas.microsoft.com/office/drawing/2014/main" id="{15F0120D-9238-3FCE-92E1-EBF18D4F46F9}"/>
                </a:ext>
              </a:extLst>
            </p:cNvPr>
            <p:cNvSpPr txBox="1"/>
            <p:nvPr/>
          </p:nvSpPr>
          <p:spPr>
            <a:xfrm>
              <a:off x="1886894" y="3112712"/>
              <a:ext cx="5370393" cy="4451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l" defTabSz="1066800">
                <a:lnSpc>
                  <a:spcPct val="90000"/>
                </a:lnSpc>
                <a:spcBef>
                  <a:spcPct val="0"/>
                </a:spcBef>
                <a:spcAft>
                  <a:spcPct val="35000"/>
                </a:spcAft>
                <a:buNone/>
              </a:pPr>
              <a:r>
                <a:rPr lang="en-US" sz="2400" kern="1200"/>
                <a:t>Distributes data across physical resources  (horizontal scaling)</a:t>
              </a:r>
            </a:p>
          </p:txBody>
        </p:sp>
      </p:grpSp>
      <p:sp>
        <p:nvSpPr>
          <p:cNvPr id="14" name="TextBox 13">
            <a:extLst>
              <a:ext uri="{FF2B5EF4-FFF2-40B4-BE49-F238E27FC236}">
                <a16:creationId xmlns:a16="http://schemas.microsoft.com/office/drawing/2014/main" id="{CEF46392-2CB0-38D7-8392-6B5DE4B8D25B}"/>
              </a:ext>
            </a:extLst>
          </p:cNvPr>
          <p:cNvSpPr txBox="1"/>
          <p:nvPr/>
        </p:nvSpPr>
        <p:spPr>
          <a:xfrm>
            <a:off x="4685250" y="5181651"/>
            <a:ext cx="1744363" cy="477054"/>
          </a:xfrm>
          <a:prstGeom prst="rect">
            <a:avLst/>
          </a:prstGeom>
          <a:noFill/>
        </p:spPr>
        <p:txBody>
          <a:bodyPr wrap="square" rtlCol="0">
            <a:spAutoFit/>
          </a:bodyPr>
          <a:lstStyle/>
          <a:p>
            <a:r>
              <a:rPr lang="en-US" sz="2500">
                <a:solidFill>
                  <a:schemeClr val="bg1"/>
                </a:solidFill>
              </a:rPr>
              <a:t>Partitioning</a:t>
            </a:r>
          </a:p>
        </p:txBody>
      </p:sp>
    </p:spTree>
    <p:extLst>
      <p:ext uri="{BB962C8B-B14F-4D97-AF65-F5344CB8AC3E}">
        <p14:creationId xmlns:p14="http://schemas.microsoft.com/office/powerpoint/2010/main" val="426899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4" y="0"/>
            <a:ext cx="11167448" cy="201880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5"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391B61B6-A1C0-B8C9-37ED-352B640AF8F2}"/>
              </a:ext>
            </a:extLst>
          </p:cNvPr>
          <p:cNvSpPr>
            <a:spLocks noGrp="1"/>
          </p:cNvSpPr>
          <p:nvPr>
            <p:ph type="title"/>
          </p:nvPr>
        </p:nvSpPr>
        <p:spPr>
          <a:xfrm>
            <a:off x="1115573" y="548644"/>
            <a:ext cx="10168125" cy="1179578"/>
          </a:xfrm>
        </p:spPr>
        <p:txBody>
          <a:bodyPr>
            <a:normAutofit/>
          </a:bodyPr>
          <a:lstStyle/>
          <a:p>
            <a:r>
              <a:rPr lang="en-US" sz="3998"/>
              <a:t>DynamoDB Table Structure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6" y="758955"/>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D3424BF-C293-C420-3845-B4FA406CD390}"/>
              </a:ext>
            </a:extLst>
          </p:cNvPr>
          <p:cNvSpPr>
            <a:spLocks noGrp="1"/>
          </p:cNvSpPr>
          <p:nvPr>
            <p:ph idx="1"/>
          </p:nvPr>
        </p:nvSpPr>
        <p:spPr>
          <a:xfrm>
            <a:off x="1115573" y="2481949"/>
            <a:ext cx="10168125" cy="3695018"/>
          </a:xfrm>
        </p:spPr>
        <p:txBody>
          <a:bodyPr>
            <a:normAutofit/>
          </a:bodyPr>
          <a:lstStyle/>
          <a:p>
            <a:r>
              <a:rPr lang="en-US" sz="2198">
                <a:latin typeface="Cambria" panose="02040503050406030204" pitchFamily="18" charset="0"/>
                <a:ea typeface="Aptos" panose="020B0004020202020204" pitchFamily="34" charset="0"/>
                <a:cs typeface="Times New Roman" panose="02020603050405020304" pitchFamily="18" charset="0"/>
              </a:rPr>
              <a:t>There are two main ways to design your table in DynamoDB: </a:t>
            </a:r>
          </a:p>
          <a:p>
            <a:pPr marL="0" indent="0">
              <a:buNone/>
            </a:pPr>
            <a:endParaRPr lang="en-US" sz="2198">
              <a:latin typeface="Cambria" panose="02040503050406030204" pitchFamily="18" charset="0"/>
              <a:ea typeface="Aptos" panose="020B0004020202020204" pitchFamily="34" charset="0"/>
              <a:cs typeface="Times New Roman" panose="02020603050405020304" pitchFamily="18" charset="0"/>
            </a:endParaRPr>
          </a:p>
          <a:p>
            <a:pPr lvl="1"/>
            <a:r>
              <a:rPr lang="en-US" sz="2198" b="1">
                <a:latin typeface="Cambria" panose="02040503050406030204" pitchFamily="18" charset="0"/>
                <a:ea typeface="Aptos" panose="020B0004020202020204" pitchFamily="34" charset="0"/>
                <a:cs typeface="Times New Roman" panose="02020603050405020304" pitchFamily="18" charset="0"/>
              </a:rPr>
              <a:t>multi-table</a:t>
            </a:r>
            <a:r>
              <a:rPr lang="en-US" sz="2198">
                <a:latin typeface="Cambria" panose="02040503050406030204" pitchFamily="18" charset="0"/>
                <a:ea typeface="Aptos" panose="020B0004020202020204" pitchFamily="34" charset="0"/>
                <a:cs typeface="Times New Roman" panose="02020603050405020304" pitchFamily="18" charset="0"/>
              </a:rPr>
              <a:t> – Similar to traditional style of storing data in databases (relational). </a:t>
            </a:r>
          </a:p>
          <a:p>
            <a:pPr lvl="1"/>
            <a:r>
              <a:rPr lang="en-US" sz="2198" b="1">
                <a:latin typeface="Cambria" panose="02040503050406030204" pitchFamily="18" charset="0"/>
                <a:ea typeface="Aptos" panose="020B0004020202020204" pitchFamily="34" charset="0"/>
                <a:cs typeface="Times New Roman" panose="02020603050405020304" pitchFamily="18" charset="0"/>
              </a:rPr>
              <a:t>single-table</a:t>
            </a:r>
            <a:r>
              <a:rPr lang="en-US" sz="2198">
                <a:latin typeface="Cambria" panose="02040503050406030204" pitchFamily="18" charset="0"/>
                <a:ea typeface="Aptos" panose="020B0004020202020204" pitchFamily="34" charset="0"/>
                <a:cs typeface="Times New Roman" panose="02020603050405020304" pitchFamily="18" charset="0"/>
              </a:rPr>
              <a:t> –This design keeps all core objects in a single table, with related items stored in partitions based on their respective data categories. </a:t>
            </a:r>
            <a:endParaRPr lang="en-US" sz="2198"/>
          </a:p>
        </p:txBody>
      </p:sp>
      <p:sp>
        <p:nvSpPr>
          <p:cNvPr id="6" name="TextBox 5">
            <a:extLst>
              <a:ext uri="{FF2B5EF4-FFF2-40B4-BE49-F238E27FC236}">
                <a16:creationId xmlns:a16="http://schemas.microsoft.com/office/drawing/2014/main" id="{88F6E78F-17EF-57D8-9047-7FE0790D64AC}"/>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grpSp>
        <p:nvGrpSpPr>
          <p:cNvPr id="5" name="Group 4">
            <a:extLst>
              <a:ext uri="{FF2B5EF4-FFF2-40B4-BE49-F238E27FC236}">
                <a16:creationId xmlns:a16="http://schemas.microsoft.com/office/drawing/2014/main" id="{2D2FB4A2-8627-3CDD-C627-D267D04DF821}"/>
              </a:ext>
            </a:extLst>
          </p:cNvPr>
          <p:cNvGrpSpPr/>
          <p:nvPr/>
        </p:nvGrpSpPr>
        <p:grpSpPr>
          <a:xfrm>
            <a:off x="5553336" y="5334761"/>
            <a:ext cx="1085326" cy="1305350"/>
            <a:chOff x="2684153" y="1897104"/>
            <a:chExt cx="1847206" cy="2170804"/>
          </a:xfrm>
        </p:grpSpPr>
        <p:pic>
          <p:nvPicPr>
            <p:cNvPr id="7" name="Graphic 23" descr="Amazon DynamoDB service icon.">
              <a:extLst>
                <a:ext uri="{FF2B5EF4-FFF2-40B4-BE49-F238E27FC236}">
                  <a16:creationId xmlns:a16="http://schemas.microsoft.com/office/drawing/2014/main" id="{51B9066C-8A0D-6811-8F22-D4515FED699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84153" y="18971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0ECBF4A-0FC9-0DF1-651F-4A6D5C3B4941}"/>
                </a:ext>
              </a:extLst>
            </p:cNvPr>
            <p:cNvSpPr/>
            <p:nvPr/>
          </p:nvSpPr>
          <p:spPr>
            <a:xfrm>
              <a:off x="2684153" y="1901205"/>
              <a:ext cx="1847206" cy="216670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0EB1F0F-C5A0-F6AE-7183-38E97893FE27}"/>
                </a:ext>
              </a:extLst>
            </p:cNvPr>
            <p:cNvSpPr/>
            <p:nvPr/>
          </p:nvSpPr>
          <p:spPr>
            <a:xfrm>
              <a:off x="2980571" y="2385013"/>
              <a:ext cx="1254369" cy="351692"/>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975601-0F75-B353-A345-C9DBC5D3BD22}"/>
                </a:ext>
              </a:extLst>
            </p:cNvPr>
            <p:cNvSpPr/>
            <p:nvPr/>
          </p:nvSpPr>
          <p:spPr>
            <a:xfrm>
              <a:off x="2980571" y="2843774"/>
              <a:ext cx="1254369" cy="35169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C844088-9828-9855-1E22-E8FEFB3D4C73}"/>
                </a:ext>
              </a:extLst>
            </p:cNvPr>
            <p:cNvSpPr/>
            <p:nvPr/>
          </p:nvSpPr>
          <p:spPr>
            <a:xfrm>
              <a:off x="2980571" y="3642512"/>
              <a:ext cx="1254369" cy="35169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3820899-4F40-BB66-E7B7-6AF032F82A1A}"/>
                </a:ext>
              </a:extLst>
            </p:cNvPr>
            <p:cNvSpPr txBox="1"/>
            <p:nvPr/>
          </p:nvSpPr>
          <p:spPr>
            <a:xfrm>
              <a:off x="3379154" y="3070176"/>
              <a:ext cx="457200" cy="767751"/>
            </a:xfrm>
            <a:prstGeom prst="rect">
              <a:avLst/>
            </a:prstGeom>
            <a:noFill/>
          </p:spPr>
          <p:txBody>
            <a:bodyPr wrap="square" rtlCol="0">
              <a:spAutoFit/>
            </a:bodyPr>
            <a:lstStyle/>
            <a:p>
              <a:pPr algn="ctr"/>
              <a:r>
                <a:rPr lang="en-US" sz="600" b="1"/>
                <a:t>.</a:t>
              </a:r>
            </a:p>
            <a:p>
              <a:pPr algn="ctr"/>
              <a:r>
                <a:rPr lang="en-US" sz="600" b="1"/>
                <a:t>.</a:t>
              </a:r>
            </a:p>
            <a:p>
              <a:pPr algn="ctr"/>
              <a:r>
                <a:rPr lang="en-US" sz="600" b="1"/>
                <a:t>.</a:t>
              </a:r>
            </a:p>
            <a:p>
              <a:endParaRPr lang="en-US" sz="600" b="1"/>
            </a:p>
          </p:txBody>
        </p:sp>
      </p:grpSp>
      <p:cxnSp>
        <p:nvCxnSpPr>
          <p:cNvPr id="18" name="Connector: Elbow 17">
            <a:extLst>
              <a:ext uri="{FF2B5EF4-FFF2-40B4-BE49-F238E27FC236}">
                <a16:creationId xmlns:a16="http://schemas.microsoft.com/office/drawing/2014/main" id="{7A2BF63A-C656-277E-1CA5-6452DAD8CA96}"/>
              </a:ext>
            </a:extLst>
          </p:cNvPr>
          <p:cNvCxnSpPr>
            <a:cxnSpLocks/>
            <a:stCxn id="9" idx="0"/>
            <a:endCxn id="20" idx="2"/>
          </p:cNvCxnSpPr>
          <p:nvPr/>
        </p:nvCxnSpPr>
        <p:spPr>
          <a:xfrm rot="5400000" flipH="1" flipV="1">
            <a:off x="5729096" y="4970324"/>
            <a:ext cx="733807" cy="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11F6BFA3-9F0A-655B-81CC-FBDADC39208B}"/>
              </a:ext>
            </a:extLst>
          </p:cNvPr>
          <p:cNvSpPr/>
          <p:nvPr/>
        </p:nvSpPr>
        <p:spPr>
          <a:xfrm>
            <a:off x="5915049" y="4329458"/>
            <a:ext cx="361901" cy="273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4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567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4446533"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B0A2E113-B7D7-3C15-E190-E843D38D3667}"/>
              </a:ext>
            </a:extLst>
          </p:cNvPr>
          <p:cNvSpPr>
            <a:spLocks noGrp="1"/>
          </p:cNvSpPr>
          <p:nvPr>
            <p:ph type="title"/>
          </p:nvPr>
        </p:nvSpPr>
        <p:spPr>
          <a:xfrm>
            <a:off x="371096" y="1161285"/>
            <a:ext cx="3438143" cy="1239015"/>
          </a:xfrm>
        </p:spPr>
        <p:txBody>
          <a:bodyPr anchor="ctr">
            <a:normAutofit/>
          </a:bodyPr>
          <a:lstStyle/>
          <a:p>
            <a:r>
              <a:rPr lang="en-US" sz="2798"/>
              <a:t>DynamoDB Design</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1426549"/>
            <a:ext cx="128018"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5" y="2443485"/>
            <a:ext cx="3383280" cy="1828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CD18194-8E71-9326-6CF6-53B7610BFF12}"/>
              </a:ext>
            </a:extLst>
          </p:cNvPr>
          <p:cNvSpPr>
            <a:spLocks noGrp="1"/>
          </p:cNvSpPr>
          <p:nvPr>
            <p:ph idx="1"/>
          </p:nvPr>
        </p:nvSpPr>
        <p:spPr>
          <a:xfrm>
            <a:off x="371096" y="2718053"/>
            <a:ext cx="3438908" cy="3207255"/>
          </a:xfrm>
        </p:spPr>
        <p:txBody>
          <a:bodyPr anchor="t">
            <a:normAutofit/>
          </a:bodyPr>
          <a:lstStyle/>
          <a:p>
            <a:r>
              <a:rPr lang="en-US" sz="1702"/>
              <a:t>Table </a:t>
            </a:r>
            <a:r>
              <a:rPr lang="en-US" sz="1702">
                <a:latin typeface="Cambria" panose="02040503050406030204" pitchFamily="18" charset="0"/>
                <a:ea typeface="Aptos" panose="020B0004020202020204" pitchFamily="34" charset="0"/>
                <a:cs typeface="Times New Roman" panose="02020603050405020304" pitchFamily="18" charset="0"/>
              </a:rPr>
              <a:t>– This is where the data is stored, consisting of items.</a:t>
            </a:r>
          </a:p>
          <a:p>
            <a:r>
              <a:rPr lang="en-US" sz="1702"/>
              <a:t>Item – This is essentially the rows of the table. </a:t>
            </a:r>
          </a:p>
          <a:p>
            <a:r>
              <a:rPr lang="en-US" sz="1702"/>
              <a:t>Attribute – These are essentially the columns of the table. </a:t>
            </a:r>
            <a:endParaRPr lang="en-US" sz="1702">
              <a:latin typeface="Cambria" panose="02040503050406030204" pitchFamily="18" charset="0"/>
              <a:ea typeface="Aptos" panose="020B0004020202020204" pitchFamily="34" charset="0"/>
              <a:cs typeface="Times New Roman" panose="02020603050405020304" pitchFamily="18" charset="0"/>
            </a:endParaRPr>
          </a:p>
        </p:txBody>
      </p:sp>
      <p:pic>
        <p:nvPicPr>
          <p:cNvPr id="7" name="Graphic 6" descr="Table outline">
            <a:extLst>
              <a:ext uri="{FF2B5EF4-FFF2-40B4-BE49-F238E27FC236}">
                <a16:creationId xmlns:a16="http://schemas.microsoft.com/office/drawing/2014/main" id="{1949C31B-BC8C-7854-C85F-5C4C3F638B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8091" y="1074124"/>
            <a:ext cx="1531493" cy="1531493"/>
          </a:xfrm>
          <a:prstGeom prst="rect">
            <a:avLst/>
          </a:prstGeom>
        </p:spPr>
      </p:pic>
      <p:cxnSp>
        <p:nvCxnSpPr>
          <p:cNvPr id="10" name="Straight Arrow Connector 9">
            <a:extLst>
              <a:ext uri="{FF2B5EF4-FFF2-40B4-BE49-F238E27FC236}">
                <a16:creationId xmlns:a16="http://schemas.microsoft.com/office/drawing/2014/main" id="{D45059B5-6A2A-A154-9C1F-51B08132F425}"/>
              </a:ext>
            </a:extLst>
          </p:cNvPr>
          <p:cNvCxnSpPr>
            <a:cxnSpLocks/>
            <a:endCxn id="12" idx="0"/>
          </p:cNvCxnSpPr>
          <p:nvPr/>
        </p:nvCxnSpPr>
        <p:spPr>
          <a:xfrm flipH="1">
            <a:off x="6804604" y="2216441"/>
            <a:ext cx="1549208" cy="10103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EE9D7D23-07F8-EED6-D97A-63E262338B3C}"/>
              </a:ext>
            </a:extLst>
          </p:cNvPr>
          <p:cNvSpPr/>
          <p:nvPr/>
        </p:nvSpPr>
        <p:spPr>
          <a:xfrm>
            <a:off x="6184459" y="3226770"/>
            <a:ext cx="1240283" cy="64038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Items</a:t>
            </a:r>
          </a:p>
        </p:txBody>
      </p:sp>
      <p:sp>
        <p:nvSpPr>
          <p:cNvPr id="18" name="Rectangle 17">
            <a:extLst>
              <a:ext uri="{FF2B5EF4-FFF2-40B4-BE49-F238E27FC236}">
                <a16:creationId xmlns:a16="http://schemas.microsoft.com/office/drawing/2014/main" id="{1D9E0D86-2A53-C391-CF98-C0C7E49DB63E}"/>
              </a:ext>
            </a:extLst>
          </p:cNvPr>
          <p:cNvSpPr/>
          <p:nvPr/>
        </p:nvSpPr>
        <p:spPr>
          <a:xfrm>
            <a:off x="9118166" y="3227070"/>
            <a:ext cx="1243583" cy="64008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Items</a:t>
            </a:r>
          </a:p>
        </p:txBody>
      </p:sp>
      <p:sp>
        <p:nvSpPr>
          <p:cNvPr id="19" name="Rectangle 18">
            <a:extLst>
              <a:ext uri="{FF2B5EF4-FFF2-40B4-BE49-F238E27FC236}">
                <a16:creationId xmlns:a16="http://schemas.microsoft.com/office/drawing/2014/main" id="{BFD2E08C-0FC1-6356-C218-F16662C12579}"/>
              </a:ext>
            </a:extLst>
          </p:cNvPr>
          <p:cNvSpPr/>
          <p:nvPr/>
        </p:nvSpPr>
        <p:spPr>
          <a:xfrm>
            <a:off x="5666580"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0" name="Rectangle 19">
            <a:extLst>
              <a:ext uri="{FF2B5EF4-FFF2-40B4-BE49-F238E27FC236}">
                <a16:creationId xmlns:a16="http://schemas.microsoft.com/office/drawing/2014/main" id="{8E03DB7C-56E2-6A0F-AAD3-6E5231FBEBA9}"/>
              </a:ext>
            </a:extLst>
          </p:cNvPr>
          <p:cNvSpPr/>
          <p:nvPr/>
        </p:nvSpPr>
        <p:spPr>
          <a:xfrm>
            <a:off x="6619050"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4" name="Rectangle 23">
            <a:extLst>
              <a:ext uri="{FF2B5EF4-FFF2-40B4-BE49-F238E27FC236}">
                <a16:creationId xmlns:a16="http://schemas.microsoft.com/office/drawing/2014/main" id="{97EB4E84-788E-3F8E-296B-8717ECE492E5}"/>
              </a:ext>
            </a:extLst>
          </p:cNvPr>
          <p:cNvSpPr/>
          <p:nvPr/>
        </p:nvSpPr>
        <p:spPr>
          <a:xfrm>
            <a:off x="7574093"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5" name="Rectangle 24">
            <a:extLst>
              <a:ext uri="{FF2B5EF4-FFF2-40B4-BE49-F238E27FC236}">
                <a16:creationId xmlns:a16="http://schemas.microsoft.com/office/drawing/2014/main" id="{AE299B23-DFEF-2F4D-09F0-AE8C59ABB07C}"/>
              </a:ext>
            </a:extLst>
          </p:cNvPr>
          <p:cNvSpPr/>
          <p:nvPr/>
        </p:nvSpPr>
        <p:spPr>
          <a:xfrm>
            <a:off x="9075585"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26" name="Rectangle 25">
            <a:extLst>
              <a:ext uri="{FF2B5EF4-FFF2-40B4-BE49-F238E27FC236}">
                <a16:creationId xmlns:a16="http://schemas.microsoft.com/office/drawing/2014/main" id="{BDAFB51D-6FC1-0A9A-C647-77D5D9FE8D83}"/>
              </a:ext>
            </a:extLst>
          </p:cNvPr>
          <p:cNvSpPr/>
          <p:nvPr/>
        </p:nvSpPr>
        <p:spPr>
          <a:xfrm>
            <a:off x="10033418" y="4908458"/>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cxnSp>
        <p:nvCxnSpPr>
          <p:cNvPr id="34" name="Straight Arrow Connector 33">
            <a:extLst>
              <a:ext uri="{FF2B5EF4-FFF2-40B4-BE49-F238E27FC236}">
                <a16:creationId xmlns:a16="http://schemas.microsoft.com/office/drawing/2014/main" id="{79B8483A-9BD3-40AC-4E26-DE384770DD87}"/>
              </a:ext>
            </a:extLst>
          </p:cNvPr>
          <p:cNvCxnSpPr>
            <a:cxnSpLocks/>
            <a:endCxn id="18" idx="0"/>
          </p:cNvCxnSpPr>
          <p:nvPr/>
        </p:nvCxnSpPr>
        <p:spPr>
          <a:xfrm>
            <a:off x="8362950" y="2216441"/>
            <a:ext cx="1377000" cy="10106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25E8E0A6-C0BE-374D-5A6C-8EA10DDDCC9D}"/>
              </a:ext>
            </a:extLst>
          </p:cNvPr>
          <p:cNvSpPr/>
          <p:nvPr/>
        </p:nvSpPr>
        <p:spPr>
          <a:xfrm>
            <a:off x="7083188"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3" name="Rectangle 42">
            <a:extLst>
              <a:ext uri="{FF2B5EF4-FFF2-40B4-BE49-F238E27FC236}">
                <a16:creationId xmlns:a16="http://schemas.microsoft.com/office/drawing/2014/main" id="{45C37D19-4D4C-C750-3408-3445CE6397B0}"/>
              </a:ext>
            </a:extLst>
          </p:cNvPr>
          <p:cNvSpPr/>
          <p:nvPr/>
        </p:nvSpPr>
        <p:spPr>
          <a:xfrm>
            <a:off x="6128505"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5" name="Rectangle 44">
            <a:extLst>
              <a:ext uri="{FF2B5EF4-FFF2-40B4-BE49-F238E27FC236}">
                <a16:creationId xmlns:a16="http://schemas.microsoft.com/office/drawing/2014/main" id="{7F75E185-63C4-8ADF-C0BE-6B6E5EFCE010}"/>
              </a:ext>
            </a:extLst>
          </p:cNvPr>
          <p:cNvSpPr/>
          <p:nvPr/>
        </p:nvSpPr>
        <p:spPr>
          <a:xfrm>
            <a:off x="8596028"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6" name="Rectangle 45">
            <a:extLst>
              <a:ext uri="{FF2B5EF4-FFF2-40B4-BE49-F238E27FC236}">
                <a16:creationId xmlns:a16="http://schemas.microsoft.com/office/drawing/2014/main" id="{F75BA9A5-11A8-16B5-EA3E-A19460448B3E}"/>
              </a:ext>
            </a:extLst>
          </p:cNvPr>
          <p:cNvSpPr/>
          <p:nvPr/>
        </p:nvSpPr>
        <p:spPr>
          <a:xfrm>
            <a:off x="9553860"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sp>
        <p:nvSpPr>
          <p:cNvPr id="47" name="Rectangle 46">
            <a:extLst>
              <a:ext uri="{FF2B5EF4-FFF2-40B4-BE49-F238E27FC236}">
                <a16:creationId xmlns:a16="http://schemas.microsoft.com/office/drawing/2014/main" id="{241EABEC-F174-5BB4-ABD2-0DEA12A6590A}"/>
              </a:ext>
            </a:extLst>
          </p:cNvPr>
          <p:cNvSpPr/>
          <p:nvPr/>
        </p:nvSpPr>
        <p:spPr>
          <a:xfrm>
            <a:off x="10511693" y="4906980"/>
            <a:ext cx="365760" cy="1828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80"/>
          </a:p>
        </p:txBody>
      </p:sp>
      <p:cxnSp>
        <p:nvCxnSpPr>
          <p:cNvPr id="49" name="Straight Arrow Connector 48">
            <a:extLst>
              <a:ext uri="{FF2B5EF4-FFF2-40B4-BE49-F238E27FC236}">
                <a16:creationId xmlns:a16="http://schemas.microsoft.com/office/drawing/2014/main" id="{0BB36C3A-36ED-F7AC-4BEE-92EC7F6A33F7}"/>
              </a:ext>
            </a:extLst>
          </p:cNvPr>
          <p:cNvCxnSpPr>
            <a:cxnSpLocks/>
            <a:stCxn id="12" idx="2"/>
            <a:endCxn id="19" idx="0"/>
          </p:cNvCxnSpPr>
          <p:nvPr/>
        </p:nvCxnSpPr>
        <p:spPr>
          <a:xfrm flipH="1">
            <a:off x="5849460" y="3867154"/>
            <a:ext cx="955140"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209E91E-83C2-1596-FF3E-8EF8D33864E0}"/>
              </a:ext>
            </a:extLst>
          </p:cNvPr>
          <p:cNvCxnSpPr>
            <a:cxnSpLocks/>
            <a:stCxn id="12" idx="2"/>
            <a:endCxn id="43" idx="0"/>
          </p:cNvCxnSpPr>
          <p:nvPr/>
        </p:nvCxnSpPr>
        <p:spPr>
          <a:xfrm flipH="1">
            <a:off x="6311385" y="3867150"/>
            <a:ext cx="493215"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C2BAD465-97FC-5982-B91B-804F01152D12}"/>
              </a:ext>
            </a:extLst>
          </p:cNvPr>
          <p:cNvCxnSpPr>
            <a:cxnSpLocks/>
            <a:stCxn id="12" idx="2"/>
            <a:endCxn id="20" idx="0"/>
          </p:cNvCxnSpPr>
          <p:nvPr/>
        </p:nvCxnSpPr>
        <p:spPr>
          <a:xfrm flipH="1">
            <a:off x="6801930" y="3867154"/>
            <a:ext cx="2670"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D0B20A17-1D2A-0060-A4B7-8DB276C7C257}"/>
              </a:ext>
            </a:extLst>
          </p:cNvPr>
          <p:cNvCxnSpPr>
            <a:cxnSpLocks/>
            <a:stCxn id="12" idx="2"/>
            <a:endCxn id="42" idx="0"/>
          </p:cNvCxnSpPr>
          <p:nvPr/>
        </p:nvCxnSpPr>
        <p:spPr>
          <a:xfrm>
            <a:off x="6804604" y="3867150"/>
            <a:ext cx="461468"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290DED3B-06C8-0ED4-3444-DA521507D0FF}"/>
              </a:ext>
            </a:extLst>
          </p:cNvPr>
          <p:cNvCxnSpPr>
            <a:cxnSpLocks/>
            <a:stCxn id="12" idx="2"/>
            <a:endCxn id="24" idx="0"/>
          </p:cNvCxnSpPr>
          <p:nvPr/>
        </p:nvCxnSpPr>
        <p:spPr>
          <a:xfrm>
            <a:off x="6804600" y="3867154"/>
            <a:ext cx="952380"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CED93414-C668-8C5A-33B3-E760787DA74D}"/>
              </a:ext>
            </a:extLst>
          </p:cNvPr>
          <p:cNvCxnSpPr>
            <a:cxnSpLocks/>
            <a:stCxn id="18" idx="2"/>
            <a:endCxn id="45" idx="0"/>
          </p:cNvCxnSpPr>
          <p:nvPr/>
        </p:nvCxnSpPr>
        <p:spPr>
          <a:xfrm flipH="1">
            <a:off x="8778911" y="3867150"/>
            <a:ext cx="961043"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4E67EF6-609E-1CA0-F3E9-67DD680EDF57}"/>
              </a:ext>
            </a:extLst>
          </p:cNvPr>
          <p:cNvCxnSpPr>
            <a:cxnSpLocks/>
            <a:stCxn id="18" idx="2"/>
            <a:endCxn id="25" idx="0"/>
          </p:cNvCxnSpPr>
          <p:nvPr/>
        </p:nvCxnSpPr>
        <p:spPr>
          <a:xfrm flipH="1">
            <a:off x="9258465" y="3867154"/>
            <a:ext cx="481485"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AEDDECA3-B7C9-E35D-617B-B8A8C5E8248C}"/>
              </a:ext>
            </a:extLst>
          </p:cNvPr>
          <p:cNvCxnSpPr>
            <a:cxnSpLocks/>
            <a:stCxn id="18" idx="2"/>
            <a:endCxn id="46" idx="0"/>
          </p:cNvCxnSpPr>
          <p:nvPr/>
        </p:nvCxnSpPr>
        <p:spPr>
          <a:xfrm flipH="1">
            <a:off x="9736740" y="3867150"/>
            <a:ext cx="3210"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FBEF750D-D81F-0D3D-7EC5-347EC0693D43}"/>
              </a:ext>
            </a:extLst>
          </p:cNvPr>
          <p:cNvCxnSpPr>
            <a:cxnSpLocks/>
            <a:stCxn id="18" idx="2"/>
            <a:endCxn id="26" idx="0"/>
          </p:cNvCxnSpPr>
          <p:nvPr/>
        </p:nvCxnSpPr>
        <p:spPr>
          <a:xfrm>
            <a:off x="9739954" y="3867154"/>
            <a:ext cx="476348" cy="1041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9EC08E2C-6AD5-1207-808D-421384CFC47B}"/>
              </a:ext>
            </a:extLst>
          </p:cNvPr>
          <p:cNvCxnSpPr>
            <a:cxnSpLocks/>
            <a:stCxn id="18" idx="2"/>
            <a:endCxn id="47" idx="0"/>
          </p:cNvCxnSpPr>
          <p:nvPr/>
        </p:nvCxnSpPr>
        <p:spPr>
          <a:xfrm>
            <a:off x="9739954" y="3867150"/>
            <a:ext cx="954623" cy="10398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162F5582-B0C5-66E8-F7F4-0193917EA868}"/>
              </a:ext>
            </a:extLst>
          </p:cNvPr>
          <p:cNvSpPr txBox="1"/>
          <p:nvPr/>
        </p:nvSpPr>
        <p:spPr>
          <a:xfrm>
            <a:off x="7997979" y="1137452"/>
            <a:ext cx="651717" cy="338554"/>
          </a:xfrm>
          <a:prstGeom prst="rect">
            <a:avLst/>
          </a:prstGeom>
          <a:noFill/>
        </p:spPr>
        <p:txBody>
          <a:bodyPr wrap="none" rtlCol="0">
            <a:spAutoFit/>
          </a:bodyPr>
          <a:lstStyle/>
          <a:p>
            <a:r>
              <a:rPr lang="en-US" sz="1600"/>
              <a:t>Table</a:t>
            </a:r>
          </a:p>
        </p:txBody>
      </p:sp>
      <p:sp>
        <p:nvSpPr>
          <p:cNvPr id="84" name="TextBox 83">
            <a:extLst>
              <a:ext uri="{FF2B5EF4-FFF2-40B4-BE49-F238E27FC236}">
                <a16:creationId xmlns:a16="http://schemas.microsoft.com/office/drawing/2014/main" id="{8C4CB892-D3FD-7F82-CEDF-D10CFC02045E}"/>
              </a:ext>
            </a:extLst>
          </p:cNvPr>
          <p:cNvSpPr txBox="1"/>
          <p:nvPr/>
        </p:nvSpPr>
        <p:spPr>
          <a:xfrm>
            <a:off x="6244307" y="5089860"/>
            <a:ext cx="1057084" cy="338554"/>
          </a:xfrm>
          <a:prstGeom prst="rect">
            <a:avLst/>
          </a:prstGeom>
          <a:noFill/>
        </p:spPr>
        <p:txBody>
          <a:bodyPr wrap="none" rtlCol="0">
            <a:spAutoFit/>
          </a:bodyPr>
          <a:lstStyle/>
          <a:p>
            <a:r>
              <a:rPr lang="en-US" sz="1600"/>
              <a:t>Attributes</a:t>
            </a:r>
          </a:p>
        </p:txBody>
      </p:sp>
      <p:sp>
        <p:nvSpPr>
          <p:cNvPr id="85" name="TextBox 84">
            <a:extLst>
              <a:ext uri="{FF2B5EF4-FFF2-40B4-BE49-F238E27FC236}">
                <a16:creationId xmlns:a16="http://schemas.microsoft.com/office/drawing/2014/main" id="{F0979213-23DB-A5D5-91A9-8939ABF6D3D5}"/>
              </a:ext>
            </a:extLst>
          </p:cNvPr>
          <p:cNvSpPr txBox="1"/>
          <p:nvPr/>
        </p:nvSpPr>
        <p:spPr>
          <a:xfrm>
            <a:off x="9201621" y="5076751"/>
            <a:ext cx="1057084" cy="338554"/>
          </a:xfrm>
          <a:prstGeom prst="rect">
            <a:avLst/>
          </a:prstGeom>
          <a:noFill/>
        </p:spPr>
        <p:txBody>
          <a:bodyPr wrap="none" rtlCol="0">
            <a:spAutoFit/>
          </a:bodyPr>
          <a:lstStyle/>
          <a:p>
            <a:r>
              <a:rPr lang="en-US" sz="1600"/>
              <a:t>Attributes</a:t>
            </a:r>
          </a:p>
        </p:txBody>
      </p:sp>
      <p:sp>
        <p:nvSpPr>
          <p:cNvPr id="87" name="TextBox 86">
            <a:extLst>
              <a:ext uri="{FF2B5EF4-FFF2-40B4-BE49-F238E27FC236}">
                <a16:creationId xmlns:a16="http://schemas.microsoft.com/office/drawing/2014/main" id="{64A7C9A9-9816-8E23-7ADF-AE82BAD55CC4}"/>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200872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21" name="Freeform: Shape 2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567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useBgFill="1">
        <p:nvSpPr>
          <p:cNvPr id="23" name="Freeform: Shape 2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4446533"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FBA5D552-EAFE-80DB-6FAA-6166E89E5DA1}"/>
              </a:ext>
            </a:extLst>
          </p:cNvPr>
          <p:cNvSpPr>
            <a:spLocks noGrp="1"/>
          </p:cNvSpPr>
          <p:nvPr>
            <p:ph type="title"/>
          </p:nvPr>
        </p:nvSpPr>
        <p:spPr>
          <a:xfrm>
            <a:off x="371096" y="1161285"/>
            <a:ext cx="3438143" cy="1239015"/>
          </a:xfrm>
        </p:spPr>
        <p:txBody>
          <a:bodyPr anchor="ctr">
            <a:normAutofit/>
          </a:bodyPr>
          <a:lstStyle/>
          <a:p>
            <a:r>
              <a:rPr lang="en-US" sz="2798"/>
              <a:t>DynamoDB Design</a:t>
            </a:r>
          </a:p>
        </p:txBody>
      </p:sp>
      <p:sp>
        <p:nvSpPr>
          <p:cNvPr id="25" name="Rectangle 2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1426549"/>
            <a:ext cx="128018"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5" y="2443485"/>
            <a:ext cx="3383280" cy="1828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E21C635-389A-B8F2-28A9-1E844D4BB599}"/>
              </a:ext>
            </a:extLst>
          </p:cNvPr>
          <p:cNvSpPr>
            <a:spLocks noGrp="1"/>
          </p:cNvSpPr>
          <p:nvPr>
            <p:ph idx="1"/>
          </p:nvPr>
        </p:nvSpPr>
        <p:spPr>
          <a:xfrm>
            <a:off x="371096" y="2718053"/>
            <a:ext cx="3438908" cy="3207255"/>
          </a:xfrm>
        </p:spPr>
        <p:txBody>
          <a:bodyPr anchor="t">
            <a:normAutofit/>
          </a:bodyPr>
          <a:lstStyle/>
          <a:p>
            <a:r>
              <a:rPr lang="en-US" sz="1702"/>
              <a:t>The underlying design of DynamoDB uses partitions to store data. </a:t>
            </a:r>
          </a:p>
          <a:p>
            <a:r>
              <a:rPr lang="en-US" sz="1702"/>
              <a:t>This is how DynamoDB scales</a:t>
            </a:r>
          </a:p>
        </p:txBody>
      </p:sp>
      <p:pic>
        <p:nvPicPr>
          <p:cNvPr id="5" name="Graphic 23" descr="Amazon DynamoDB service icon.">
            <a:extLst>
              <a:ext uri="{FF2B5EF4-FFF2-40B4-BE49-F238E27FC236}">
                <a16:creationId xmlns:a16="http://schemas.microsoft.com/office/drawing/2014/main" id="{BA73669A-AFAC-17B2-4586-6A0B3740977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45833" y="2736023"/>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4DE6057-8AF9-B605-F24E-38B451D2C173}"/>
              </a:ext>
            </a:extLst>
          </p:cNvPr>
          <p:cNvSpPr/>
          <p:nvPr/>
        </p:nvSpPr>
        <p:spPr>
          <a:xfrm>
            <a:off x="10096061" y="1727456"/>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1</a:t>
            </a:r>
          </a:p>
        </p:txBody>
      </p:sp>
      <p:sp>
        <p:nvSpPr>
          <p:cNvPr id="7" name="Rectangle 6">
            <a:extLst>
              <a:ext uri="{FF2B5EF4-FFF2-40B4-BE49-F238E27FC236}">
                <a16:creationId xmlns:a16="http://schemas.microsoft.com/office/drawing/2014/main" id="{4695412C-18E4-75FB-2198-2D5E62B62A15}"/>
              </a:ext>
            </a:extLst>
          </p:cNvPr>
          <p:cNvSpPr/>
          <p:nvPr/>
        </p:nvSpPr>
        <p:spPr>
          <a:xfrm>
            <a:off x="10096061" y="2648441"/>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2</a:t>
            </a:r>
          </a:p>
        </p:txBody>
      </p:sp>
      <p:sp>
        <p:nvSpPr>
          <p:cNvPr id="9" name="Rectangle 8">
            <a:extLst>
              <a:ext uri="{FF2B5EF4-FFF2-40B4-BE49-F238E27FC236}">
                <a16:creationId xmlns:a16="http://schemas.microsoft.com/office/drawing/2014/main" id="{58D6F7ED-28EB-DE05-CE2A-CAB11777EFF4}"/>
              </a:ext>
            </a:extLst>
          </p:cNvPr>
          <p:cNvSpPr/>
          <p:nvPr/>
        </p:nvSpPr>
        <p:spPr>
          <a:xfrm>
            <a:off x="10096061" y="3569426"/>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3</a:t>
            </a:r>
          </a:p>
        </p:txBody>
      </p:sp>
      <p:cxnSp>
        <p:nvCxnSpPr>
          <p:cNvPr id="16" name="Straight Arrow Connector 15">
            <a:extLst>
              <a:ext uri="{FF2B5EF4-FFF2-40B4-BE49-F238E27FC236}">
                <a16:creationId xmlns:a16="http://schemas.microsoft.com/office/drawing/2014/main" id="{7DA53DA7-F3BC-3438-860A-0F098CF2FE7B}"/>
              </a:ext>
            </a:extLst>
          </p:cNvPr>
          <p:cNvCxnSpPr>
            <a:cxnSpLocks/>
            <a:stCxn id="5" idx="3"/>
            <a:endCxn id="6" idx="1"/>
          </p:cNvCxnSpPr>
          <p:nvPr/>
        </p:nvCxnSpPr>
        <p:spPr>
          <a:xfrm flipV="1">
            <a:off x="8707886" y="2043068"/>
            <a:ext cx="1388183" cy="12739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897415A-5D87-A359-9431-4B2C3837E735}"/>
              </a:ext>
            </a:extLst>
          </p:cNvPr>
          <p:cNvCxnSpPr>
            <a:cxnSpLocks/>
            <a:stCxn id="5" idx="3"/>
            <a:endCxn id="7" idx="1"/>
          </p:cNvCxnSpPr>
          <p:nvPr/>
        </p:nvCxnSpPr>
        <p:spPr>
          <a:xfrm flipV="1">
            <a:off x="8707886" y="2964060"/>
            <a:ext cx="1388183" cy="35299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EC68C0D0-5865-7C5D-F5C8-AF0A0E5DFB7F}"/>
              </a:ext>
            </a:extLst>
          </p:cNvPr>
          <p:cNvSpPr txBox="1"/>
          <p:nvPr/>
        </p:nvSpPr>
        <p:spPr>
          <a:xfrm>
            <a:off x="4544260" y="3147771"/>
            <a:ext cx="1195520" cy="338554"/>
          </a:xfrm>
          <a:prstGeom prst="rect">
            <a:avLst/>
          </a:prstGeom>
          <a:noFill/>
        </p:spPr>
        <p:txBody>
          <a:bodyPr wrap="none" rtlCol="0">
            <a:spAutoFit/>
          </a:bodyPr>
          <a:lstStyle/>
          <a:p>
            <a:r>
              <a:rPr lang="en-US" sz="1600"/>
              <a:t>Put request</a:t>
            </a:r>
          </a:p>
        </p:txBody>
      </p:sp>
      <p:cxnSp>
        <p:nvCxnSpPr>
          <p:cNvPr id="28" name="Straight Arrow Connector 27">
            <a:extLst>
              <a:ext uri="{FF2B5EF4-FFF2-40B4-BE49-F238E27FC236}">
                <a16:creationId xmlns:a16="http://schemas.microsoft.com/office/drawing/2014/main" id="{8681FA53-CAD8-A2E9-E3A3-A636EFA500BC}"/>
              </a:ext>
            </a:extLst>
          </p:cNvPr>
          <p:cNvCxnSpPr>
            <a:cxnSpLocks/>
            <a:stCxn id="24" idx="3"/>
            <a:endCxn id="5" idx="1"/>
          </p:cNvCxnSpPr>
          <p:nvPr/>
        </p:nvCxnSpPr>
        <p:spPr>
          <a:xfrm>
            <a:off x="5739780" y="3317048"/>
            <a:ext cx="180605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96AA4BC-7086-EDCD-2E51-CF9E9120493E}"/>
              </a:ext>
            </a:extLst>
          </p:cNvPr>
          <p:cNvSpPr txBox="1"/>
          <p:nvPr/>
        </p:nvSpPr>
        <p:spPr>
          <a:xfrm>
            <a:off x="7423778" y="3898084"/>
            <a:ext cx="1409360" cy="262059"/>
          </a:xfrm>
          <a:prstGeom prst="rect">
            <a:avLst/>
          </a:prstGeom>
          <a:noFill/>
        </p:spPr>
        <p:txBody>
          <a:bodyPr wrap="none" rtlCol="0">
            <a:spAutoFit/>
          </a:bodyPr>
          <a:lstStyle/>
          <a:p>
            <a:r>
              <a:rPr lang="en-US" sz="1103"/>
              <a:t>Amazon DynamoDB</a:t>
            </a:r>
          </a:p>
        </p:txBody>
      </p:sp>
      <p:cxnSp>
        <p:nvCxnSpPr>
          <p:cNvPr id="32" name="Straight Arrow Connector 31">
            <a:extLst>
              <a:ext uri="{FF2B5EF4-FFF2-40B4-BE49-F238E27FC236}">
                <a16:creationId xmlns:a16="http://schemas.microsoft.com/office/drawing/2014/main" id="{8DF0964B-B8AF-FCEE-7F4D-0C439FD79202}"/>
              </a:ext>
            </a:extLst>
          </p:cNvPr>
          <p:cNvCxnSpPr>
            <a:cxnSpLocks/>
            <a:stCxn id="5" idx="3"/>
            <a:endCxn id="9" idx="1"/>
          </p:cNvCxnSpPr>
          <p:nvPr/>
        </p:nvCxnSpPr>
        <p:spPr>
          <a:xfrm>
            <a:off x="8707886" y="3317048"/>
            <a:ext cx="1388183" cy="5679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29394EE7-714E-1709-D5D2-2CE9E5C5B4F9}"/>
              </a:ext>
            </a:extLst>
          </p:cNvPr>
          <p:cNvSpPr/>
          <p:nvPr/>
        </p:nvSpPr>
        <p:spPr>
          <a:xfrm>
            <a:off x="10092446" y="4506521"/>
            <a:ext cx="1372043" cy="63123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Partition 4</a:t>
            </a:r>
          </a:p>
        </p:txBody>
      </p:sp>
      <p:cxnSp>
        <p:nvCxnSpPr>
          <p:cNvPr id="35" name="Straight Arrow Connector 34">
            <a:extLst>
              <a:ext uri="{FF2B5EF4-FFF2-40B4-BE49-F238E27FC236}">
                <a16:creationId xmlns:a16="http://schemas.microsoft.com/office/drawing/2014/main" id="{9BA305C9-5882-FD15-AC6D-75F7940125A1}"/>
              </a:ext>
            </a:extLst>
          </p:cNvPr>
          <p:cNvCxnSpPr>
            <a:cxnSpLocks/>
            <a:stCxn id="5" idx="3"/>
            <a:endCxn id="34" idx="1"/>
          </p:cNvCxnSpPr>
          <p:nvPr/>
        </p:nvCxnSpPr>
        <p:spPr>
          <a:xfrm>
            <a:off x="8707883" y="3317055"/>
            <a:ext cx="1384560" cy="15050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204B030-2628-11D8-D1B3-2F5120D72CA7}"/>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407850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9" presetClass="emph" presetSubtype="0" fill="hold" grpId="1" nodeType="clickEffect">
                                  <p:stCondLst>
                                    <p:cond delay="0"/>
                                  </p:stCondLst>
                                  <p:childTnLst>
                                    <p:animClr clrSpc="rgb" dir="cw">
                                      <p:cBhvr override="childStyle">
                                        <p:cTn id="28" dur="500" fill="hold"/>
                                        <p:tgtEl>
                                          <p:spTgt spid="6"/>
                                        </p:tgtEl>
                                        <p:attrNameLst>
                                          <p:attrName>style.color</p:attrName>
                                        </p:attrNameLst>
                                      </p:cBhvr>
                                      <p:to>
                                        <a:srgbClr val="FF0000"/>
                                      </p:to>
                                    </p:animClr>
                                    <p:animClr clrSpc="rgb" dir="cw">
                                      <p:cBhvr>
                                        <p:cTn id="29" dur="500" fill="hold"/>
                                        <p:tgtEl>
                                          <p:spTgt spid="6"/>
                                        </p:tgtEl>
                                        <p:attrNameLst>
                                          <p:attrName>fillcolor</p:attrName>
                                        </p:attrNameLst>
                                      </p:cBhvr>
                                      <p:to>
                                        <a:srgbClr val="FF0000"/>
                                      </p:to>
                                    </p:animClr>
                                    <p:set>
                                      <p:cBhvr>
                                        <p:cTn id="30" dur="500" fill="hold"/>
                                        <p:tgtEl>
                                          <p:spTgt spid="6"/>
                                        </p:tgtEl>
                                        <p:attrNameLst>
                                          <p:attrName>fill.type</p:attrName>
                                        </p:attrNameLst>
                                      </p:cBhvr>
                                      <p:to>
                                        <p:strVal val="solid"/>
                                      </p:to>
                                    </p:set>
                                    <p:set>
                                      <p:cBhvr>
                                        <p:cTn id="31" dur="500" fill="hold"/>
                                        <p:tgtEl>
                                          <p:spTgt spid="6"/>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9" presetClass="emph" presetSubtype="0" fill="hold" grpId="1" nodeType="clickEffect">
                                  <p:stCondLst>
                                    <p:cond delay="0"/>
                                  </p:stCondLst>
                                  <p:childTnLst>
                                    <p:animClr clrSpc="rgb" dir="cw">
                                      <p:cBhvr override="childStyle">
                                        <p:cTn id="43" dur="500" fill="hold"/>
                                        <p:tgtEl>
                                          <p:spTgt spid="7"/>
                                        </p:tgtEl>
                                        <p:attrNameLst>
                                          <p:attrName>style.color</p:attrName>
                                        </p:attrNameLst>
                                      </p:cBhvr>
                                      <p:to>
                                        <a:srgbClr val="FF0000"/>
                                      </p:to>
                                    </p:animClr>
                                    <p:animClr clrSpc="rgb" dir="cw">
                                      <p:cBhvr>
                                        <p:cTn id="44" dur="500" fill="hold"/>
                                        <p:tgtEl>
                                          <p:spTgt spid="7"/>
                                        </p:tgtEl>
                                        <p:attrNameLst>
                                          <p:attrName>fillcolor</p:attrName>
                                        </p:attrNameLst>
                                      </p:cBhvr>
                                      <p:to>
                                        <a:srgbClr val="FF0000"/>
                                      </p:to>
                                    </p:animClr>
                                    <p:set>
                                      <p:cBhvr>
                                        <p:cTn id="45" dur="500" fill="hold"/>
                                        <p:tgtEl>
                                          <p:spTgt spid="7"/>
                                        </p:tgtEl>
                                        <p:attrNameLst>
                                          <p:attrName>fill.type</p:attrName>
                                        </p:attrNameLst>
                                      </p:cBhvr>
                                      <p:to>
                                        <p:strVal val="solid"/>
                                      </p:to>
                                    </p:set>
                                    <p:set>
                                      <p:cBhvr>
                                        <p:cTn id="46" dur="500" fill="hold"/>
                                        <p:tgtEl>
                                          <p:spTgt spid="7"/>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9" presetClass="emph" presetSubtype="0" fill="hold" grpId="1" nodeType="clickEffect">
                                  <p:stCondLst>
                                    <p:cond delay="0"/>
                                  </p:stCondLst>
                                  <p:childTnLst>
                                    <p:animClr clrSpc="rgb" dir="cw">
                                      <p:cBhvr override="childStyle">
                                        <p:cTn id="62" dur="500" fill="hold"/>
                                        <p:tgtEl>
                                          <p:spTgt spid="9"/>
                                        </p:tgtEl>
                                        <p:attrNameLst>
                                          <p:attrName>style.color</p:attrName>
                                        </p:attrNameLst>
                                      </p:cBhvr>
                                      <p:to>
                                        <a:srgbClr val="FF0000"/>
                                      </p:to>
                                    </p:animClr>
                                    <p:animClr clrSpc="rgb" dir="cw">
                                      <p:cBhvr>
                                        <p:cTn id="63" dur="500" fill="hold"/>
                                        <p:tgtEl>
                                          <p:spTgt spid="9"/>
                                        </p:tgtEl>
                                        <p:attrNameLst>
                                          <p:attrName>fillcolor</p:attrName>
                                        </p:attrNameLst>
                                      </p:cBhvr>
                                      <p:to>
                                        <a:srgbClr val="FF0000"/>
                                      </p:to>
                                    </p:animClr>
                                    <p:set>
                                      <p:cBhvr>
                                        <p:cTn id="64" dur="500" fill="hold"/>
                                        <p:tgtEl>
                                          <p:spTgt spid="9"/>
                                        </p:tgtEl>
                                        <p:attrNameLst>
                                          <p:attrName>fill.type</p:attrName>
                                        </p:attrNameLst>
                                      </p:cBhvr>
                                      <p:to>
                                        <p:strVal val="solid"/>
                                      </p:to>
                                    </p:set>
                                    <p:set>
                                      <p:cBhvr>
                                        <p:cTn id="65" dur="500" fill="hold"/>
                                        <p:tgtEl>
                                          <p:spTgt spid="9"/>
                                        </p:tgtEl>
                                        <p:attrNameLst>
                                          <p:attrName>fill.on</p:attrName>
                                        </p:attrNameLst>
                                      </p:cBhvr>
                                      <p:to>
                                        <p:strVal val="true"/>
                                      </p:to>
                                    </p:set>
                                  </p:childTnLst>
                                </p:cTn>
                              </p:par>
                              <p:par>
                                <p:cTn id="66" presetID="19" presetClass="emph" presetSubtype="0" fill="hold" grpId="1" nodeType="withEffect">
                                  <p:stCondLst>
                                    <p:cond delay="0"/>
                                  </p:stCondLst>
                                  <p:childTnLst>
                                    <p:animClr clrSpc="rgb" dir="cw">
                                      <p:cBhvr override="childStyle">
                                        <p:cTn id="67" dur="500" fill="hold"/>
                                        <p:tgtEl>
                                          <p:spTgt spid="34"/>
                                        </p:tgtEl>
                                        <p:attrNameLst>
                                          <p:attrName>style.color</p:attrName>
                                        </p:attrNameLst>
                                      </p:cBhvr>
                                      <p:to>
                                        <a:srgbClr val="FF0000"/>
                                      </p:to>
                                    </p:animClr>
                                    <p:animClr clrSpc="rgb" dir="cw">
                                      <p:cBhvr>
                                        <p:cTn id="68" dur="500" fill="hold"/>
                                        <p:tgtEl>
                                          <p:spTgt spid="34"/>
                                        </p:tgtEl>
                                        <p:attrNameLst>
                                          <p:attrName>fillcolor</p:attrName>
                                        </p:attrNameLst>
                                      </p:cBhvr>
                                      <p:to>
                                        <a:srgbClr val="FF0000"/>
                                      </p:to>
                                    </p:animClr>
                                    <p:set>
                                      <p:cBhvr>
                                        <p:cTn id="69" dur="500" fill="hold"/>
                                        <p:tgtEl>
                                          <p:spTgt spid="34"/>
                                        </p:tgtEl>
                                        <p:attrNameLst>
                                          <p:attrName>fill.type</p:attrName>
                                        </p:attrNameLst>
                                      </p:cBhvr>
                                      <p:to>
                                        <p:strVal val="solid"/>
                                      </p:to>
                                    </p:set>
                                    <p:set>
                                      <p:cBhvr>
                                        <p:cTn id="70" dur="500" fill="hold"/>
                                        <p:tgtEl>
                                          <p:spTgt spid="3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24" grpId="0"/>
      <p:bldP spid="30" grpId="0"/>
      <p:bldP spid="34" grpId="0" animBg="1"/>
      <p:bldP spid="3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4" y="0"/>
            <a:ext cx="11167448" cy="201880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5"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569E959D-B099-C5F0-8BDB-09DF5332CAE1}"/>
              </a:ext>
            </a:extLst>
          </p:cNvPr>
          <p:cNvSpPr>
            <a:spLocks noGrp="1"/>
          </p:cNvSpPr>
          <p:nvPr>
            <p:ph type="title"/>
          </p:nvPr>
        </p:nvSpPr>
        <p:spPr>
          <a:xfrm>
            <a:off x="1115573" y="548644"/>
            <a:ext cx="10168125" cy="1179578"/>
          </a:xfrm>
        </p:spPr>
        <p:txBody>
          <a:bodyPr>
            <a:normAutofit/>
          </a:bodyPr>
          <a:lstStyle/>
          <a:p>
            <a:r>
              <a:rPr lang="en-US" sz="3998"/>
              <a:t>DynamoDB Partition Key (PK)</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6" y="758955"/>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BD7DEEE-610B-8DD2-7CD1-8E0F660A56DB}"/>
              </a:ext>
            </a:extLst>
          </p:cNvPr>
          <p:cNvSpPr>
            <a:spLocks noGrp="1"/>
          </p:cNvSpPr>
          <p:nvPr>
            <p:ph idx="1"/>
          </p:nvPr>
        </p:nvSpPr>
        <p:spPr>
          <a:xfrm>
            <a:off x="665989" y="2535365"/>
            <a:ext cx="6771241" cy="3695018"/>
          </a:xfrm>
        </p:spPr>
        <p:txBody>
          <a:bodyPr>
            <a:normAutofit/>
          </a:bodyPr>
          <a:lstStyle/>
          <a:p>
            <a:r>
              <a:rPr lang="en-US" sz="1800"/>
              <a:t>This is a required key that uniquely identifies the table. It essentially serves as the index on the table, enabling querying capabilities. </a:t>
            </a:r>
          </a:p>
          <a:p>
            <a:r>
              <a:rPr lang="en-US" sz="1800"/>
              <a:t>It is crucial to determine the best partition key based on the access patterns of the applications using the table.</a:t>
            </a:r>
          </a:p>
          <a:p>
            <a:endParaRPr lang="en-US" sz="1598" b="1" kern="100">
              <a:latin typeface="Cambria" panose="02040503050406030204" pitchFamily="18" charset="0"/>
              <a:ea typeface="Aptos" panose="020B000402020202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B2DD413-8C9C-86C4-B554-AD078324CF07}"/>
              </a:ext>
            </a:extLst>
          </p:cNvPr>
          <p:cNvGraphicFramePr>
            <a:graphicFrameLocks noGrp="1"/>
          </p:cNvGraphicFramePr>
          <p:nvPr>
            <p:extLst>
              <p:ext uri="{D42A27DB-BD31-4B8C-83A1-F6EECF244321}">
                <p14:modId xmlns:p14="http://schemas.microsoft.com/office/powerpoint/2010/main" val="2766555608"/>
              </p:ext>
            </p:extLst>
          </p:nvPr>
        </p:nvGraphicFramePr>
        <p:xfrm>
          <a:off x="8404095" y="3381765"/>
          <a:ext cx="3513579" cy="1616972"/>
        </p:xfrm>
        <a:graphic>
          <a:graphicData uri="http://schemas.openxmlformats.org/drawingml/2006/table">
            <a:tbl>
              <a:tblPr firstRow="1" bandRow="1">
                <a:tableStyleId>{5C22544A-7EE6-4342-B048-85BDC9FD1C3A}</a:tableStyleId>
              </a:tblPr>
              <a:tblGrid>
                <a:gridCol w="1171193">
                  <a:extLst>
                    <a:ext uri="{9D8B030D-6E8A-4147-A177-3AD203B41FA5}">
                      <a16:colId xmlns:a16="http://schemas.microsoft.com/office/drawing/2014/main" val="981947157"/>
                    </a:ext>
                  </a:extLst>
                </a:gridCol>
                <a:gridCol w="1171193">
                  <a:extLst>
                    <a:ext uri="{9D8B030D-6E8A-4147-A177-3AD203B41FA5}">
                      <a16:colId xmlns:a16="http://schemas.microsoft.com/office/drawing/2014/main" val="47426868"/>
                    </a:ext>
                  </a:extLst>
                </a:gridCol>
                <a:gridCol w="1171193">
                  <a:extLst>
                    <a:ext uri="{9D8B030D-6E8A-4147-A177-3AD203B41FA5}">
                      <a16:colId xmlns:a16="http://schemas.microsoft.com/office/drawing/2014/main" val="3424664834"/>
                    </a:ext>
                  </a:extLst>
                </a:gridCol>
              </a:tblGrid>
              <a:tr h="404243">
                <a:tc>
                  <a:txBody>
                    <a:bodyPr/>
                    <a:lstStyle/>
                    <a:p>
                      <a:pPr algn="ctr"/>
                      <a:r>
                        <a:rPr lang="en-US" sz="1100"/>
                        <a:t>PK</a:t>
                      </a:r>
                    </a:p>
                  </a:txBody>
                  <a:tcPr/>
                </a:tc>
                <a:tc>
                  <a:txBody>
                    <a:bodyPr/>
                    <a:lstStyle/>
                    <a:p>
                      <a:pPr algn="ctr"/>
                      <a:r>
                        <a:rPr lang="en-US" sz="1100"/>
                        <a:t>Attribute</a:t>
                      </a:r>
                    </a:p>
                  </a:txBody>
                  <a:tcPr/>
                </a:tc>
                <a:tc>
                  <a:txBody>
                    <a:bodyPr/>
                    <a:lstStyle/>
                    <a:p>
                      <a:pPr algn="ctr"/>
                      <a:r>
                        <a:rPr lang="en-US" sz="1100"/>
                        <a:t>Attribute</a:t>
                      </a:r>
                    </a:p>
                  </a:txBody>
                  <a:tcPr/>
                </a:tc>
                <a:extLst>
                  <a:ext uri="{0D108BD9-81ED-4DB2-BD59-A6C34878D82A}">
                    <a16:rowId xmlns:a16="http://schemas.microsoft.com/office/drawing/2014/main" val="3188448834"/>
                  </a:ext>
                </a:extLst>
              </a:tr>
              <a:tr h="404243">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4068980466"/>
                  </a:ext>
                </a:extLst>
              </a:tr>
              <a:tr h="404243">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285479578"/>
                  </a:ext>
                </a:extLst>
              </a:tr>
              <a:tr h="404243">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1132440384"/>
                  </a:ext>
                </a:extLst>
              </a:tr>
            </a:tbl>
          </a:graphicData>
        </a:graphic>
      </p:graphicFrame>
      <p:cxnSp>
        <p:nvCxnSpPr>
          <p:cNvPr id="6" name="Straight Arrow Connector 5">
            <a:extLst>
              <a:ext uri="{FF2B5EF4-FFF2-40B4-BE49-F238E27FC236}">
                <a16:creationId xmlns:a16="http://schemas.microsoft.com/office/drawing/2014/main" id="{21E71F8E-5A09-152D-C8F3-DD5A16346DF8}"/>
              </a:ext>
            </a:extLst>
          </p:cNvPr>
          <p:cNvCxnSpPr>
            <a:cxnSpLocks/>
          </p:cNvCxnSpPr>
          <p:nvPr/>
        </p:nvCxnSpPr>
        <p:spPr>
          <a:xfrm>
            <a:off x="8983980" y="381000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C2DFF64-333D-A48B-26D9-214CA7DAD469}"/>
              </a:ext>
            </a:extLst>
          </p:cNvPr>
          <p:cNvCxnSpPr>
            <a:cxnSpLocks/>
          </p:cNvCxnSpPr>
          <p:nvPr/>
        </p:nvCxnSpPr>
        <p:spPr>
          <a:xfrm>
            <a:off x="10161270" y="381129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682722F-5B69-4979-1098-DAE1D4C20F46}"/>
              </a:ext>
            </a:extLst>
          </p:cNvPr>
          <p:cNvCxnSpPr>
            <a:cxnSpLocks/>
          </p:cNvCxnSpPr>
          <p:nvPr/>
        </p:nvCxnSpPr>
        <p:spPr>
          <a:xfrm>
            <a:off x="11314178" y="381000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56DA6AD-91A6-DC19-88E6-44D3D216C9EF}"/>
              </a:ext>
            </a:extLst>
          </p:cNvPr>
          <p:cNvSpPr txBox="1"/>
          <p:nvPr/>
        </p:nvSpPr>
        <p:spPr>
          <a:xfrm>
            <a:off x="7677229" y="3913249"/>
            <a:ext cx="460382" cy="261610"/>
          </a:xfrm>
          <a:prstGeom prst="rect">
            <a:avLst/>
          </a:prstGeom>
          <a:noFill/>
        </p:spPr>
        <p:txBody>
          <a:bodyPr wrap="none" rtlCol="0">
            <a:spAutoFit/>
          </a:bodyPr>
          <a:lstStyle/>
          <a:p>
            <a:r>
              <a:rPr lang="en-US" sz="1100"/>
              <a:t>Item</a:t>
            </a:r>
          </a:p>
        </p:txBody>
      </p:sp>
      <p:cxnSp>
        <p:nvCxnSpPr>
          <p:cNvPr id="16" name="Straight Arrow Connector 15">
            <a:extLst>
              <a:ext uri="{FF2B5EF4-FFF2-40B4-BE49-F238E27FC236}">
                <a16:creationId xmlns:a16="http://schemas.microsoft.com/office/drawing/2014/main" id="{801BFA81-A273-8870-BFEE-A092887CF0B5}"/>
              </a:ext>
            </a:extLst>
          </p:cNvPr>
          <p:cNvCxnSpPr>
            <a:cxnSpLocks/>
            <a:stCxn id="13" idx="3"/>
          </p:cNvCxnSpPr>
          <p:nvPr/>
        </p:nvCxnSpPr>
        <p:spPr>
          <a:xfrm>
            <a:off x="8137611" y="4044054"/>
            <a:ext cx="3416567" cy="76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913FD0D-344D-2855-CD6F-9FD6566BAFB2}"/>
              </a:ext>
            </a:extLst>
          </p:cNvPr>
          <p:cNvSpPr txBox="1"/>
          <p:nvPr/>
        </p:nvSpPr>
        <p:spPr>
          <a:xfrm>
            <a:off x="7677229" y="4252069"/>
            <a:ext cx="460382" cy="261610"/>
          </a:xfrm>
          <a:prstGeom prst="rect">
            <a:avLst/>
          </a:prstGeom>
          <a:noFill/>
        </p:spPr>
        <p:txBody>
          <a:bodyPr wrap="none" rtlCol="0">
            <a:spAutoFit/>
          </a:bodyPr>
          <a:lstStyle/>
          <a:p>
            <a:r>
              <a:rPr lang="en-US" sz="1100"/>
              <a:t>Item</a:t>
            </a:r>
          </a:p>
        </p:txBody>
      </p:sp>
      <p:cxnSp>
        <p:nvCxnSpPr>
          <p:cNvPr id="20" name="Straight Arrow Connector 19">
            <a:extLst>
              <a:ext uri="{FF2B5EF4-FFF2-40B4-BE49-F238E27FC236}">
                <a16:creationId xmlns:a16="http://schemas.microsoft.com/office/drawing/2014/main" id="{3161EFC7-D2F9-3BD7-8357-2962AC637612}"/>
              </a:ext>
            </a:extLst>
          </p:cNvPr>
          <p:cNvCxnSpPr>
            <a:cxnSpLocks/>
            <a:stCxn id="18" idx="3"/>
          </p:cNvCxnSpPr>
          <p:nvPr/>
        </p:nvCxnSpPr>
        <p:spPr>
          <a:xfrm>
            <a:off x="8137611" y="4382874"/>
            <a:ext cx="3416567" cy="7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8550A8D-B164-DD28-7E0C-A7B1C615742F}"/>
              </a:ext>
            </a:extLst>
          </p:cNvPr>
          <p:cNvCxnSpPr>
            <a:cxnSpLocks/>
            <a:stCxn id="25" idx="3"/>
          </p:cNvCxnSpPr>
          <p:nvPr/>
        </p:nvCxnSpPr>
        <p:spPr>
          <a:xfrm>
            <a:off x="8137611" y="4765449"/>
            <a:ext cx="3416567" cy="7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1DBBC12B-75D9-859B-25D6-420FEB893A09}"/>
              </a:ext>
            </a:extLst>
          </p:cNvPr>
          <p:cNvSpPr txBox="1"/>
          <p:nvPr/>
        </p:nvSpPr>
        <p:spPr>
          <a:xfrm>
            <a:off x="7677229" y="4634644"/>
            <a:ext cx="460382" cy="261610"/>
          </a:xfrm>
          <a:prstGeom prst="rect">
            <a:avLst/>
          </a:prstGeom>
          <a:noFill/>
        </p:spPr>
        <p:txBody>
          <a:bodyPr wrap="none" rtlCol="0">
            <a:spAutoFit/>
          </a:bodyPr>
          <a:lstStyle/>
          <a:p>
            <a:r>
              <a:rPr lang="en-US" sz="1100"/>
              <a:t>Item</a:t>
            </a:r>
          </a:p>
        </p:txBody>
      </p:sp>
      <p:sp>
        <p:nvSpPr>
          <p:cNvPr id="29" name="TextBox 28">
            <a:extLst>
              <a:ext uri="{FF2B5EF4-FFF2-40B4-BE49-F238E27FC236}">
                <a16:creationId xmlns:a16="http://schemas.microsoft.com/office/drawing/2014/main" id="{E3E3EC66-1E79-E991-574D-C67DF8CDD350}"/>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330162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4" y="0"/>
            <a:ext cx="11167448" cy="201880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5"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8C59C3F4-A72A-9DC9-4ED7-96EF28D52A87}"/>
              </a:ext>
            </a:extLst>
          </p:cNvPr>
          <p:cNvSpPr>
            <a:spLocks noGrp="1"/>
          </p:cNvSpPr>
          <p:nvPr>
            <p:ph type="title"/>
          </p:nvPr>
        </p:nvSpPr>
        <p:spPr>
          <a:xfrm>
            <a:off x="1115573" y="548644"/>
            <a:ext cx="10168125" cy="1179578"/>
          </a:xfrm>
        </p:spPr>
        <p:txBody>
          <a:bodyPr>
            <a:normAutofit/>
          </a:bodyPr>
          <a:lstStyle/>
          <a:p>
            <a:r>
              <a:rPr lang="en-US" sz="3998"/>
              <a:t>DynamoDB Sort Key (SK)</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6" y="758955"/>
            <a:ext cx="128018" cy="704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1B2E642-1370-04E3-7351-488E47D7A99E}"/>
              </a:ext>
            </a:extLst>
          </p:cNvPr>
          <p:cNvSpPr>
            <a:spLocks noGrp="1"/>
          </p:cNvSpPr>
          <p:nvPr>
            <p:ph idx="1"/>
          </p:nvPr>
        </p:nvSpPr>
        <p:spPr>
          <a:xfrm>
            <a:off x="1115574" y="2481949"/>
            <a:ext cx="6287330" cy="3695018"/>
          </a:xfrm>
        </p:spPr>
        <p:txBody>
          <a:bodyPr>
            <a:normAutofit/>
          </a:bodyPr>
          <a:lstStyle/>
          <a:p>
            <a:r>
              <a:rPr lang="en-US" sz="2198">
                <a:latin typeface="Cambria" panose="02040503050406030204" pitchFamily="18" charset="0"/>
                <a:ea typeface="Aptos" panose="020B0004020202020204" pitchFamily="34" charset="0"/>
                <a:cs typeface="Times New Roman" panose="02020603050405020304" pitchFamily="18" charset="0"/>
              </a:rPr>
              <a:t>For each partition key, there can be multiple items. </a:t>
            </a:r>
          </a:p>
          <a:p>
            <a:pPr marL="0" indent="0">
              <a:buNone/>
            </a:pPr>
            <a:endParaRPr lang="en-US" sz="2198">
              <a:latin typeface="Cambria" panose="02040503050406030204" pitchFamily="18" charset="0"/>
              <a:ea typeface="Aptos" panose="020B0004020202020204" pitchFamily="34" charset="0"/>
              <a:cs typeface="Times New Roman" panose="02020603050405020304" pitchFamily="18" charset="0"/>
            </a:endParaRPr>
          </a:p>
          <a:p>
            <a:r>
              <a:rPr lang="en-US" sz="2198">
                <a:latin typeface="Cambria" panose="02040503050406030204" pitchFamily="18" charset="0"/>
                <a:ea typeface="Aptos" panose="020B0004020202020204" pitchFamily="34" charset="0"/>
                <a:cs typeface="Times New Roman" panose="02020603050405020304" pitchFamily="18" charset="0"/>
              </a:rPr>
              <a:t>The SK is specific to each item.</a:t>
            </a:r>
          </a:p>
          <a:p>
            <a:pPr lvl="1"/>
            <a:r>
              <a:rPr lang="en-US" sz="1800">
                <a:latin typeface="Cambria" panose="02040503050406030204" pitchFamily="18" charset="0"/>
                <a:ea typeface="Aptos" panose="020B0004020202020204" pitchFamily="34" charset="0"/>
                <a:cs typeface="Times New Roman" panose="02020603050405020304" pitchFamily="18" charset="0"/>
              </a:rPr>
              <a:t>Used to sort the items for the partition key to accelerate data retrieval of an item collection.</a:t>
            </a:r>
          </a:p>
        </p:txBody>
      </p:sp>
      <p:sp>
        <p:nvSpPr>
          <p:cNvPr id="5" name="TextBox 4">
            <a:extLst>
              <a:ext uri="{FF2B5EF4-FFF2-40B4-BE49-F238E27FC236}">
                <a16:creationId xmlns:a16="http://schemas.microsoft.com/office/drawing/2014/main" id="{6ADAAB9A-1583-2DFB-4DAF-1A641F02AB8D}"/>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graphicFrame>
        <p:nvGraphicFramePr>
          <p:cNvPr id="13" name="Table 12">
            <a:extLst>
              <a:ext uri="{FF2B5EF4-FFF2-40B4-BE49-F238E27FC236}">
                <a16:creationId xmlns:a16="http://schemas.microsoft.com/office/drawing/2014/main" id="{BAF1A8D2-7622-F61C-18B3-61909E9E0A27}"/>
              </a:ext>
            </a:extLst>
          </p:cNvPr>
          <p:cNvGraphicFramePr>
            <a:graphicFrameLocks noGrp="1"/>
          </p:cNvGraphicFramePr>
          <p:nvPr>
            <p:extLst>
              <p:ext uri="{D42A27DB-BD31-4B8C-83A1-F6EECF244321}">
                <p14:modId xmlns:p14="http://schemas.microsoft.com/office/powerpoint/2010/main" val="2681370583"/>
              </p:ext>
            </p:extLst>
          </p:nvPr>
        </p:nvGraphicFramePr>
        <p:xfrm>
          <a:off x="8636000" y="3215098"/>
          <a:ext cx="860770" cy="2054126"/>
        </p:xfrm>
        <a:graphic>
          <a:graphicData uri="http://schemas.openxmlformats.org/drawingml/2006/table">
            <a:tbl>
              <a:tblPr firstRow="1" bandRow="1">
                <a:tableStyleId>{5C22544A-7EE6-4342-B048-85BDC9FD1C3A}</a:tableStyleId>
              </a:tblPr>
              <a:tblGrid>
                <a:gridCol w="860770">
                  <a:extLst>
                    <a:ext uri="{9D8B030D-6E8A-4147-A177-3AD203B41FA5}">
                      <a16:colId xmlns:a16="http://schemas.microsoft.com/office/drawing/2014/main" val="981947157"/>
                    </a:ext>
                  </a:extLst>
                </a:gridCol>
              </a:tblGrid>
              <a:tr h="391702">
                <a:tc>
                  <a:txBody>
                    <a:bodyPr/>
                    <a:lstStyle/>
                    <a:p>
                      <a:pPr algn="ctr"/>
                      <a:r>
                        <a:rPr lang="en-US" sz="1100"/>
                        <a:t>PK</a:t>
                      </a:r>
                    </a:p>
                  </a:txBody>
                  <a:tcPr>
                    <a:solidFill>
                      <a:schemeClr val="accent1"/>
                    </a:solidFill>
                  </a:tcPr>
                </a:tc>
                <a:extLst>
                  <a:ext uri="{0D108BD9-81ED-4DB2-BD59-A6C34878D82A}">
                    <a16:rowId xmlns:a16="http://schemas.microsoft.com/office/drawing/2014/main" val="582196182"/>
                  </a:ext>
                </a:extLst>
              </a:tr>
              <a:tr h="831212">
                <a:tc>
                  <a:txBody>
                    <a:bodyPr/>
                    <a:lstStyle/>
                    <a:p>
                      <a:endParaRPr lang="en-US" sz="800"/>
                    </a:p>
                  </a:txBody>
                  <a:tcPr>
                    <a:solidFill>
                      <a:schemeClr val="accent2"/>
                    </a:solidFill>
                  </a:tcPr>
                </a:tc>
                <a:extLst>
                  <a:ext uri="{0D108BD9-81ED-4DB2-BD59-A6C34878D82A}">
                    <a16:rowId xmlns:a16="http://schemas.microsoft.com/office/drawing/2014/main" val="4068980466"/>
                  </a:ext>
                </a:extLst>
              </a:tr>
              <a:tr h="831212">
                <a:tc>
                  <a:txBody>
                    <a:bodyPr/>
                    <a:lstStyle/>
                    <a:p>
                      <a:endParaRPr lang="en-US" sz="800"/>
                    </a:p>
                  </a:txBody>
                  <a:tcPr>
                    <a:solidFill>
                      <a:srgbClr val="8546DA"/>
                    </a:solidFill>
                  </a:tcPr>
                </a:tc>
                <a:extLst>
                  <a:ext uri="{0D108BD9-81ED-4DB2-BD59-A6C34878D82A}">
                    <a16:rowId xmlns:a16="http://schemas.microsoft.com/office/drawing/2014/main" val="2285479578"/>
                  </a:ext>
                </a:extLst>
              </a:tr>
            </a:tbl>
          </a:graphicData>
        </a:graphic>
      </p:graphicFrame>
      <p:cxnSp>
        <p:nvCxnSpPr>
          <p:cNvPr id="15" name="Straight Arrow Connector 14">
            <a:extLst>
              <a:ext uri="{FF2B5EF4-FFF2-40B4-BE49-F238E27FC236}">
                <a16:creationId xmlns:a16="http://schemas.microsoft.com/office/drawing/2014/main" id="{A95B6286-960A-0587-AD69-BE3869EB6618}"/>
              </a:ext>
            </a:extLst>
          </p:cNvPr>
          <p:cNvCxnSpPr>
            <a:cxnSpLocks/>
          </p:cNvCxnSpPr>
          <p:nvPr/>
        </p:nvCxnSpPr>
        <p:spPr>
          <a:xfrm>
            <a:off x="10161270" y="381129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130EF99-2546-71CF-BE6F-B597EAD79776}"/>
              </a:ext>
            </a:extLst>
          </p:cNvPr>
          <p:cNvCxnSpPr>
            <a:cxnSpLocks/>
          </p:cNvCxnSpPr>
          <p:nvPr/>
        </p:nvCxnSpPr>
        <p:spPr>
          <a:xfrm>
            <a:off x="11314178" y="3810000"/>
            <a:ext cx="0" cy="10820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27" name="Table 26">
            <a:extLst>
              <a:ext uri="{FF2B5EF4-FFF2-40B4-BE49-F238E27FC236}">
                <a16:creationId xmlns:a16="http://schemas.microsoft.com/office/drawing/2014/main" id="{4D8CD768-7F4B-3D2B-1AC6-3AF18A6AACDF}"/>
              </a:ext>
            </a:extLst>
          </p:cNvPr>
          <p:cNvGraphicFramePr>
            <a:graphicFrameLocks noGrp="1"/>
          </p:cNvGraphicFramePr>
          <p:nvPr>
            <p:extLst>
              <p:ext uri="{D42A27DB-BD31-4B8C-83A1-F6EECF244321}">
                <p14:modId xmlns:p14="http://schemas.microsoft.com/office/powerpoint/2010/main" val="1561330446"/>
              </p:ext>
            </p:extLst>
          </p:nvPr>
        </p:nvGraphicFramePr>
        <p:xfrm>
          <a:off x="9496770" y="3222223"/>
          <a:ext cx="2342386" cy="2021215"/>
        </p:xfrm>
        <a:graphic>
          <a:graphicData uri="http://schemas.openxmlformats.org/drawingml/2006/table">
            <a:tbl>
              <a:tblPr firstRow="1" bandRow="1">
                <a:tableStyleId>{5C22544A-7EE6-4342-B048-85BDC9FD1C3A}</a:tableStyleId>
              </a:tblPr>
              <a:tblGrid>
                <a:gridCol w="1171193">
                  <a:extLst>
                    <a:ext uri="{9D8B030D-6E8A-4147-A177-3AD203B41FA5}">
                      <a16:colId xmlns:a16="http://schemas.microsoft.com/office/drawing/2014/main" val="4266436207"/>
                    </a:ext>
                  </a:extLst>
                </a:gridCol>
                <a:gridCol w="1171193">
                  <a:extLst>
                    <a:ext uri="{9D8B030D-6E8A-4147-A177-3AD203B41FA5}">
                      <a16:colId xmlns:a16="http://schemas.microsoft.com/office/drawing/2014/main" val="715488757"/>
                    </a:ext>
                  </a:extLst>
                </a:gridCol>
              </a:tblGrid>
              <a:tr h="404243">
                <a:tc>
                  <a:txBody>
                    <a:bodyPr/>
                    <a:lstStyle/>
                    <a:p>
                      <a:pPr algn="ctr"/>
                      <a:r>
                        <a:rPr lang="en-US" sz="1100"/>
                        <a:t>SK</a:t>
                      </a:r>
                    </a:p>
                  </a:txBody>
                  <a:tcPr/>
                </a:tc>
                <a:tc>
                  <a:txBody>
                    <a:bodyPr/>
                    <a:lstStyle/>
                    <a:p>
                      <a:pPr algn="ctr"/>
                      <a:r>
                        <a:rPr lang="en-US" sz="1100"/>
                        <a:t>Attribute</a:t>
                      </a:r>
                    </a:p>
                  </a:txBody>
                  <a:tcPr/>
                </a:tc>
                <a:extLst>
                  <a:ext uri="{0D108BD9-81ED-4DB2-BD59-A6C34878D82A}">
                    <a16:rowId xmlns:a16="http://schemas.microsoft.com/office/drawing/2014/main" val="1568146386"/>
                  </a:ext>
                </a:extLst>
              </a:tr>
              <a:tr h="404243">
                <a:tc>
                  <a:txBody>
                    <a:bodyPr/>
                    <a:lstStyle/>
                    <a:p>
                      <a:endParaRPr lang="en-US" sz="800"/>
                    </a:p>
                  </a:txBody>
                  <a:tcPr>
                    <a:solidFill>
                      <a:schemeClr val="accent2">
                        <a:lumMod val="40000"/>
                        <a:lumOff val="60000"/>
                      </a:schemeClr>
                    </a:solidFill>
                  </a:tcPr>
                </a:tc>
                <a:tc>
                  <a:txBody>
                    <a:bodyPr/>
                    <a:lstStyle/>
                    <a:p>
                      <a:endParaRPr lang="en-US" sz="800"/>
                    </a:p>
                  </a:txBody>
                  <a:tcPr>
                    <a:solidFill>
                      <a:schemeClr val="accent2">
                        <a:lumMod val="40000"/>
                        <a:lumOff val="60000"/>
                      </a:schemeClr>
                    </a:solidFill>
                  </a:tcPr>
                </a:tc>
                <a:extLst>
                  <a:ext uri="{0D108BD9-81ED-4DB2-BD59-A6C34878D82A}">
                    <a16:rowId xmlns:a16="http://schemas.microsoft.com/office/drawing/2014/main" val="1964662983"/>
                  </a:ext>
                </a:extLst>
              </a:tr>
              <a:tr h="404243">
                <a:tc>
                  <a:txBody>
                    <a:bodyPr/>
                    <a:lstStyle/>
                    <a:p>
                      <a:endParaRPr lang="en-US" sz="800">
                        <a:solidFill>
                          <a:schemeClr val="accent2">
                            <a:lumMod val="60000"/>
                            <a:lumOff val="40000"/>
                          </a:schemeClr>
                        </a:solidFill>
                      </a:endParaRPr>
                    </a:p>
                  </a:txBody>
                  <a:tcPr>
                    <a:solidFill>
                      <a:srgbClr val="EF9A6B"/>
                    </a:solidFill>
                  </a:tcPr>
                </a:tc>
                <a:tc>
                  <a:txBody>
                    <a:bodyPr/>
                    <a:lstStyle/>
                    <a:p>
                      <a:endParaRPr lang="en-US" sz="800">
                        <a:solidFill>
                          <a:schemeClr val="accent2">
                            <a:lumMod val="60000"/>
                            <a:lumOff val="40000"/>
                          </a:schemeClr>
                        </a:solidFill>
                      </a:endParaRPr>
                    </a:p>
                  </a:txBody>
                  <a:tcPr>
                    <a:solidFill>
                      <a:srgbClr val="EF9A6B"/>
                    </a:solidFill>
                  </a:tcPr>
                </a:tc>
                <a:extLst>
                  <a:ext uri="{0D108BD9-81ED-4DB2-BD59-A6C34878D82A}">
                    <a16:rowId xmlns:a16="http://schemas.microsoft.com/office/drawing/2014/main" val="815563690"/>
                  </a:ext>
                </a:extLst>
              </a:tr>
              <a:tr h="404243">
                <a:tc>
                  <a:txBody>
                    <a:bodyPr/>
                    <a:lstStyle/>
                    <a:p>
                      <a:endParaRPr lang="en-US" sz="800"/>
                    </a:p>
                  </a:txBody>
                  <a:tcPr>
                    <a:solidFill>
                      <a:schemeClr val="accent5">
                        <a:lumMod val="40000"/>
                        <a:lumOff val="60000"/>
                      </a:schemeClr>
                    </a:solidFill>
                  </a:tcPr>
                </a:tc>
                <a:tc>
                  <a:txBody>
                    <a:bodyPr/>
                    <a:lstStyle/>
                    <a:p>
                      <a:endParaRPr lang="en-US" sz="800"/>
                    </a:p>
                  </a:txBody>
                  <a:tcPr>
                    <a:solidFill>
                      <a:schemeClr val="accent5">
                        <a:lumMod val="40000"/>
                        <a:lumOff val="60000"/>
                      </a:schemeClr>
                    </a:solidFill>
                  </a:tcPr>
                </a:tc>
                <a:extLst>
                  <a:ext uri="{0D108BD9-81ED-4DB2-BD59-A6C34878D82A}">
                    <a16:rowId xmlns:a16="http://schemas.microsoft.com/office/drawing/2014/main" val="1025139645"/>
                  </a:ext>
                </a:extLst>
              </a:tr>
              <a:tr h="404243">
                <a:tc>
                  <a:txBody>
                    <a:bodyPr/>
                    <a:lstStyle/>
                    <a:p>
                      <a:endParaRPr lang="en-US" sz="800"/>
                    </a:p>
                  </a:txBody>
                  <a:tcPr>
                    <a:solidFill>
                      <a:srgbClr val="DB7BD0"/>
                    </a:solidFill>
                  </a:tcPr>
                </a:tc>
                <a:tc>
                  <a:txBody>
                    <a:bodyPr/>
                    <a:lstStyle/>
                    <a:p>
                      <a:endParaRPr lang="en-US" sz="800"/>
                    </a:p>
                  </a:txBody>
                  <a:tcPr>
                    <a:solidFill>
                      <a:srgbClr val="DB7BD0"/>
                    </a:solidFill>
                  </a:tcPr>
                </a:tc>
                <a:extLst>
                  <a:ext uri="{0D108BD9-81ED-4DB2-BD59-A6C34878D82A}">
                    <a16:rowId xmlns:a16="http://schemas.microsoft.com/office/drawing/2014/main" val="34395175"/>
                  </a:ext>
                </a:extLst>
              </a:tr>
            </a:tbl>
          </a:graphicData>
        </a:graphic>
      </p:graphicFrame>
    </p:spTree>
    <p:extLst>
      <p:ext uri="{BB962C8B-B14F-4D97-AF65-F5344CB8AC3E}">
        <p14:creationId xmlns:p14="http://schemas.microsoft.com/office/powerpoint/2010/main" val="427089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Hand outline">
            <a:extLst>
              <a:ext uri="{FF2B5EF4-FFF2-40B4-BE49-F238E27FC236}">
                <a16:creationId xmlns:a16="http://schemas.microsoft.com/office/drawing/2014/main" id="{16C9F279-84F5-FE19-3248-29C58BCE69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2500" y="1574872"/>
            <a:ext cx="3226993" cy="3226993"/>
          </a:xfrm>
          <a:prstGeom prst="rect">
            <a:avLst/>
          </a:prstGeom>
        </p:spPr>
      </p:pic>
      <p:sp>
        <p:nvSpPr>
          <p:cNvPr id="6" name="TextBox 5">
            <a:extLst>
              <a:ext uri="{FF2B5EF4-FFF2-40B4-BE49-F238E27FC236}">
                <a16:creationId xmlns:a16="http://schemas.microsoft.com/office/drawing/2014/main" id="{90280FC5-030B-A4B7-C8B9-62937DF6159A}"/>
              </a:ext>
            </a:extLst>
          </p:cNvPr>
          <p:cNvSpPr txBox="1"/>
          <p:nvPr/>
        </p:nvSpPr>
        <p:spPr>
          <a:xfrm>
            <a:off x="4234428" y="97222"/>
            <a:ext cx="3723135" cy="584775"/>
          </a:xfrm>
          <a:prstGeom prst="rect">
            <a:avLst/>
          </a:prstGeom>
          <a:noFill/>
        </p:spPr>
        <p:txBody>
          <a:bodyPr wrap="none" rtlCol="0">
            <a:spAutoFit/>
          </a:bodyPr>
          <a:lstStyle/>
          <a:p>
            <a:r>
              <a:rPr lang="en-US" sz="3200"/>
              <a:t>Raise Your Hand if…</a:t>
            </a:r>
          </a:p>
        </p:txBody>
      </p:sp>
      <p:sp>
        <p:nvSpPr>
          <p:cNvPr id="7" name="TextBox 6">
            <a:extLst>
              <a:ext uri="{FF2B5EF4-FFF2-40B4-BE49-F238E27FC236}">
                <a16:creationId xmlns:a16="http://schemas.microsoft.com/office/drawing/2014/main" id="{2A113704-F1A4-CECF-4977-7507F6FFD44C}"/>
              </a:ext>
            </a:extLst>
          </p:cNvPr>
          <p:cNvSpPr txBox="1"/>
          <p:nvPr/>
        </p:nvSpPr>
        <p:spPr>
          <a:xfrm>
            <a:off x="155878" y="5884876"/>
            <a:ext cx="11880240" cy="400110"/>
          </a:xfrm>
          <a:prstGeom prst="rect">
            <a:avLst/>
          </a:prstGeom>
          <a:noFill/>
        </p:spPr>
        <p:txBody>
          <a:bodyPr wrap="none" rtlCol="0">
            <a:spAutoFit/>
          </a:bodyPr>
          <a:lstStyle/>
          <a:p>
            <a:r>
              <a:rPr lang="en-US" sz="2000" b="1"/>
              <a:t>Promise</a:t>
            </a:r>
            <a:r>
              <a:rPr lang="en-US" sz="2000"/>
              <a:t>: By the end of todays workshop, you’ll be more interested with machine learning/data engineering</a:t>
            </a:r>
          </a:p>
        </p:txBody>
      </p:sp>
    </p:spTree>
    <p:extLst>
      <p:ext uri="{BB962C8B-B14F-4D97-AF65-F5344CB8AC3E}">
        <p14:creationId xmlns:p14="http://schemas.microsoft.com/office/powerpoint/2010/main" val="38628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54253E-9B79-1DF7-A5FF-6BEA36F37A2A}"/>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pic>
        <p:nvPicPr>
          <p:cNvPr id="13" name="Content Placeholder 12" descr="A screenshot of a computer&#10;&#10;AI-generated content may be incorrect.">
            <a:extLst>
              <a:ext uri="{FF2B5EF4-FFF2-40B4-BE49-F238E27FC236}">
                <a16:creationId xmlns:a16="http://schemas.microsoft.com/office/drawing/2014/main" id="{C6234887-A12E-CD63-94EF-28B0B10D6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74" y="1486820"/>
            <a:ext cx="11971652" cy="3884360"/>
          </a:xfrm>
        </p:spPr>
      </p:pic>
    </p:spTree>
    <p:extLst>
      <p:ext uri="{BB962C8B-B14F-4D97-AF65-F5344CB8AC3E}">
        <p14:creationId xmlns:p14="http://schemas.microsoft.com/office/powerpoint/2010/main" val="231374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E008F-5DFE-CAFF-AB28-021C718DB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3A235-EB73-DE72-C26D-0443D59188FB}"/>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CB05DEED-C070-A121-4A41-3A9F75AFFF7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1B560ED0-F2D3-1E9B-0B70-A4F87480CD52}"/>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25F86BD5-C73F-02D6-AF64-D197AD633417}"/>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37C26C-E642-E438-251C-1A42FA0B12DB}"/>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122770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4AAA-D58A-16AD-3EF9-866CDE833B45}"/>
              </a:ext>
            </a:extLst>
          </p:cNvPr>
          <p:cNvSpPr>
            <a:spLocks noGrp="1"/>
          </p:cNvSpPr>
          <p:nvPr>
            <p:ph type="title"/>
          </p:nvPr>
        </p:nvSpPr>
        <p:spPr>
          <a:xfrm>
            <a:off x="838200" y="1723660"/>
            <a:ext cx="10515600" cy="1325565"/>
          </a:xfrm>
        </p:spPr>
        <p:txBody>
          <a:bodyPr>
            <a:normAutofit/>
          </a:bodyPr>
          <a:lstStyle/>
          <a:p>
            <a:pPr algn="ctr"/>
            <a:r>
              <a:rPr lang="en-US" sz="7200">
                <a:solidFill>
                  <a:schemeClr val="bg1"/>
                </a:solidFill>
              </a:rPr>
              <a:t>Data Engineering: ETL</a:t>
            </a:r>
          </a:p>
        </p:txBody>
      </p:sp>
      <p:grpSp>
        <p:nvGrpSpPr>
          <p:cNvPr id="8" name="Group 7">
            <a:extLst>
              <a:ext uri="{FF2B5EF4-FFF2-40B4-BE49-F238E27FC236}">
                <a16:creationId xmlns:a16="http://schemas.microsoft.com/office/drawing/2014/main" id="{13F72D50-29FB-E116-FD83-386305FF268A}"/>
              </a:ext>
            </a:extLst>
          </p:cNvPr>
          <p:cNvGrpSpPr/>
          <p:nvPr/>
        </p:nvGrpSpPr>
        <p:grpSpPr>
          <a:xfrm>
            <a:off x="5209692" y="3522704"/>
            <a:ext cx="1772615" cy="1628832"/>
            <a:chOff x="5574326" y="2163804"/>
            <a:chExt cx="1772615" cy="1628832"/>
          </a:xfrm>
        </p:grpSpPr>
        <p:sp>
          <p:nvSpPr>
            <p:cNvPr id="3" name="Rectangle 2">
              <a:extLst>
                <a:ext uri="{FF2B5EF4-FFF2-40B4-BE49-F238E27FC236}">
                  <a16:creationId xmlns:a16="http://schemas.microsoft.com/office/drawing/2014/main" id="{1521C7C2-28DB-3F12-FA5D-1747F75DE558}"/>
                </a:ext>
              </a:extLst>
            </p:cNvPr>
            <p:cNvSpPr/>
            <p:nvPr/>
          </p:nvSpPr>
          <p:spPr>
            <a:xfrm>
              <a:off x="5574326" y="2165349"/>
              <a:ext cx="1772615" cy="1627287"/>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ETL</a:t>
              </a:r>
            </a:p>
          </p:txBody>
        </p:sp>
        <p:pic>
          <p:nvPicPr>
            <p:cNvPr id="4" name="Graphic 6" descr="AWS Glue service icon.">
              <a:extLst>
                <a:ext uri="{FF2B5EF4-FFF2-40B4-BE49-F238E27FC236}">
                  <a16:creationId xmlns:a16="http://schemas.microsoft.com/office/drawing/2014/main" id="{C5684DFF-410A-0CDF-8F1F-0865487138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574326" y="21638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5" descr="Arrow circle outline">
              <a:extLst>
                <a:ext uri="{FF2B5EF4-FFF2-40B4-BE49-F238E27FC236}">
                  <a16:creationId xmlns:a16="http://schemas.microsoft.com/office/drawing/2014/main" id="{108C3C77-C73B-8C88-F2CF-0BFBA7FEF4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9651" y="2647025"/>
              <a:ext cx="666667" cy="666667"/>
            </a:xfrm>
            <a:prstGeom prst="rect">
              <a:avLst/>
            </a:prstGeom>
          </p:spPr>
        </p:pic>
        <p:pic>
          <p:nvPicPr>
            <p:cNvPr id="6" name="Graphic 5" descr="Database outline">
              <a:extLst>
                <a:ext uri="{FF2B5EF4-FFF2-40B4-BE49-F238E27FC236}">
                  <a16:creationId xmlns:a16="http://schemas.microsoft.com/office/drawing/2014/main" id="{F86661A6-510D-91AD-8F35-BDD1B800F7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1542" y="2633507"/>
              <a:ext cx="693705" cy="693705"/>
            </a:xfrm>
            <a:prstGeom prst="rect">
              <a:avLst/>
            </a:prstGeom>
          </p:spPr>
        </p:pic>
        <p:cxnSp>
          <p:nvCxnSpPr>
            <p:cNvPr id="7" name="Straight Arrow Connector 6">
              <a:extLst>
                <a:ext uri="{FF2B5EF4-FFF2-40B4-BE49-F238E27FC236}">
                  <a16:creationId xmlns:a16="http://schemas.microsoft.com/office/drawing/2014/main" id="{80EA8882-75B3-92A5-9732-80C1AE32FB60}"/>
                </a:ext>
              </a:extLst>
            </p:cNvPr>
            <p:cNvCxnSpPr>
              <a:cxnSpLocks/>
              <a:stCxn id="5" idx="3"/>
              <a:endCxn id="6" idx="1"/>
            </p:cNvCxnSpPr>
            <p:nvPr/>
          </p:nvCxnSpPr>
          <p:spPr>
            <a:xfrm>
              <a:off x="6346318" y="2980359"/>
              <a:ext cx="225224" cy="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267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5" descr="Arrow circle outline">
            <a:extLst>
              <a:ext uri="{FF2B5EF4-FFF2-40B4-BE49-F238E27FC236}">
                <a16:creationId xmlns:a16="http://schemas.microsoft.com/office/drawing/2014/main" id="{F3017AAB-57B1-EF0C-797A-81B9E134B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1253" y="2794170"/>
            <a:ext cx="1841145" cy="1841145"/>
          </a:xfrm>
          <a:prstGeom prst="rect">
            <a:avLst/>
          </a:prstGeom>
        </p:spPr>
      </p:pic>
      <p:sp>
        <p:nvSpPr>
          <p:cNvPr id="13" name="Rectangle 12">
            <a:extLst>
              <a:ext uri="{FF2B5EF4-FFF2-40B4-BE49-F238E27FC236}">
                <a16:creationId xmlns:a16="http://schemas.microsoft.com/office/drawing/2014/main" id="{302A5B0E-ABA9-48CD-84D0-B78867AD79EC}"/>
              </a:ext>
            </a:extLst>
          </p:cNvPr>
          <p:cNvSpPr/>
          <p:nvPr/>
        </p:nvSpPr>
        <p:spPr>
          <a:xfrm>
            <a:off x="8205428" y="1793873"/>
            <a:ext cx="3277815" cy="385762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19100" tIns="7620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eaLnBrk="1" fontAlgn="auto" hangingPunct="1">
              <a:spcBef>
                <a:spcPts val="0"/>
              </a:spcBef>
              <a:spcAft>
                <a:spcPts val="0"/>
              </a:spcAft>
              <a:defRPr/>
            </a:pPr>
            <a:r>
              <a:rPr lang="en-US" sz="998">
                <a:solidFill>
                  <a:schemeClr val="tx1"/>
                </a:solidFill>
                <a:latin typeface="Arial" panose="020B0604020202020204" pitchFamily="34" charset="0"/>
                <a:cs typeface="Arial" panose="020B0604020202020204" pitchFamily="34" charset="0"/>
              </a:rPr>
              <a:t>AWS Cloud</a:t>
            </a:r>
          </a:p>
        </p:txBody>
      </p:sp>
      <p:pic>
        <p:nvPicPr>
          <p:cNvPr id="14"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05431" y="1794664"/>
            <a:ext cx="317498" cy="317498"/>
          </a:xfrm>
          <a:prstGeom prst="rect">
            <a:avLst/>
          </a:prstGeom>
        </p:spPr>
      </p:pic>
      <p:pic>
        <p:nvPicPr>
          <p:cNvPr id="16"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604870" y="263124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E22B81DA-2772-B085-D6E8-2288FCB73728}"/>
              </a:ext>
            </a:extLst>
          </p:cNvPr>
          <p:cNvCxnSpPr>
            <a:cxnSpLocks/>
          </p:cNvCxnSpPr>
          <p:nvPr/>
        </p:nvCxnSpPr>
        <p:spPr>
          <a:xfrm>
            <a:off x="2329395" y="1873785"/>
            <a:ext cx="981270" cy="1618365"/>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C1DCF28-DEC2-2AD1-4618-76632854FE13}"/>
              </a:ext>
            </a:extLst>
          </p:cNvPr>
          <p:cNvCxnSpPr>
            <a:cxnSpLocks/>
          </p:cNvCxnSpPr>
          <p:nvPr/>
        </p:nvCxnSpPr>
        <p:spPr>
          <a:xfrm>
            <a:off x="2329395" y="3714930"/>
            <a:ext cx="981270"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5B29AE0-C570-8320-8961-E1DAA0A52D4E}"/>
              </a:ext>
            </a:extLst>
          </p:cNvPr>
          <p:cNvCxnSpPr>
            <a:cxnSpLocks/>
          </p:cNvCxnSpPr>
          <p:nvPr/>
        </p:nvCxnSpPr>
        <p:spPr>
          <a:xfrm flipV="1">
            <a:off x="2329395" y="3937361"/>
            <a:ext cx="981270" cy="1618718"/>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FBB6965-AC96-D64B-4D7E-8F55FF495157}"/>
              </a:ext>
            </a:extLst>
          </p:cNvPr>
          <p:cNvCxnSpPr>
            <a:cxnSpLocks/>
            <a:stCxn id="18" idx="4"/>
          </p:cNvCxnSpPr>
          <p:nvPr/>
        </p:nvCxnSpPr>
        <p:spPr>
          <a:xfrm>
            <a:off x="4307514" y="3697066"/>
            <a:ext cx="1428403"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F0C40D7-775C-D008-A9CE-F6606A43C620}"/>
              </a:ext>
            </a:extLst>
          </p:cNvPr>
          <p:cNvCxnSpPr>
            <a:cxnSpLocks/>
            <a:endCxn id="13" idx="1"/>
          </p:cNvCxnSpPr>
          <p:nvPr/>
        </p:nvCxnSpPr>
        <p:spPr>
          <a:xfrm>
            <a:off x="7112003" y="3714746"/>
            <a:ext cx="1093425" cy="7943"/>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37" name="Diagram 36">
            <a:extLst>
              <a:ext uri="{FF2B5EF4-FFF2-40B4-BE49-F238E27FC236}">
                <a16:creationId xmlns:a16="http://schemas.microsoft.com/office/drawing/2014/main" id="{AD94C82C-A8FE-4141-A312-72F4308EA6C4}"/>
              </a:ext>
            </a:extLst>
          </p:cNvPr>
          <p:cNvGraphicFramePr/>
          <p:nvPr/>
        </p:nvGraphicFramePr>
        <p:xfrm>
          <a:off x="528454" y="197824"/>
          <a:ext cx="10954793" cy="624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678E6C21-56FA-C554-336D-F3B002386209}"/>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
        <p:nvSpPr>
          <p:cNvPr id="5" name="Cylinder 4">
            <a:extLst>
              <a:ext uri="{FF2B5EF4-FFF2-40B4-BE49-F238E27FC236}">
                <a16:creationId xmlns:a16="http://schemas.microsoft.com/office/drawing/2014/main" id="{6C7EAD9E-DA59-2639-E39B-4B6672D1E0AB}"/>
              </a:ext>
            </a:extLst>
          </p:cNvPr>
          <p:cNvSpPr/>
          <p:nvPr/>
        </p:nvSpPr>
        <p:spPr>
          <a:xfrm>
            <a:off x="1332546" y="3106666"/>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ylinder 14">
            <a:extLst>
              <a:ext uri="{FF2B5EF4-FFF2-40B4-BE49-F238E27FC236}">
                <a16:creationId xmlns:a16="http://schemas.microsoft.com/office/drawing/2014/main" id="{40116BC2-E8BC-C0FC-AD70-4EC0CD02C35B}"/>
              </a:ext>
            </a:extLst>
          </p:cNvPr>
          <p:cNvSpPr/>
          <p:nvPr/>
        </p:nvSpPr>
        <p:spPr>
          <a:xfrm>
            <a:off x="1348124" y="1265709"/>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34746704-7A7D-0760-BE5C-41BEFF99F705}"/>
              </a:ext>
            </a:extLst>
          </p:cNvPr>
          <p:cNvSpPr/>
          <p:nvPr/>
        </p:nvSpPr>
        <p:spPr>
          <a:xfrm>
            <a:off x="1327042" y="4947623"/>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B7AF5C32-CAFA-2F2E-E73C-74C8D83945C8}"/>
              </a:ext>
            </a:extLst>
          </p:cNvPr>
          <p:cNvSpPr/>
          <p:nvPr/>
        </p:nvSpPr>
        <p:spPr>
          <a:xfrm>
            <a:off x="3326244" y="3088990"/>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ylinder 24">
            <a:extLst>
              <a:ext uri="{FF2B5EF4-FFF2-40B4-BE49-F238E27FC236}">
                <a16:creationId xmlns:a16="http://schemas.microsoft.com/office/drawing/2014/main" id="{56DFC368-E65B-CE44-6A00-BB58A0943F94}"/>
              </a:ext>
            </a:extLst>
          </p:cNvPr>
          <p:cNvSpPr/>
          <p:nvPr/>
        </p:nvSpPr>
        <p:spPr>
          <a:xfrm>
            <a:off x="9336359" y="3209784"/>
            <a:ext cx="720254" cy="949610"/>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818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19F65F-9D03-EBA4-621B-A088A9CF94F0}"/>
              </a:ext>
            </a:extLst>
          </p:cNvPr>
          <p:cNvSpPr>
            <a:spLocks noGrp="1"/>
          </p:cNvSpPr>
          <p:nvPr>
            <p:ph type="title"/>
          </p:nvPr>
        </p:nvSpPr>
        <p:spPr>
          <a:xfrm>
            <a:off x="1115568" y="548640"/>
            <a:ext cx="10168128" cy="1179576"/>
          </a:xfrm>
        </p:spPr>
        <p:txBody>
          <a:bodyPr>
            <a:normAutofit/>
          </a:bodyPr>
          <a:lstStyle/>
          <a:p>
            <a:r>
              <a:rPr lang="en-US" sz="4000"/>
              <a:t>Apache spark + AWS Glue </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6D2B318-51BA-2F29-F427-75598B92D271}"/>
              </a:ext>
            </a:extLst>
          </p:cNvPr>
          <p:cNvSpPr>
            <a:spLocks noGrp="1"/>
          </p:cNvSpPr>
          <p:nvPr>
            <p:ph idx="1"/>
          </p:nvPr>
        </p:nvSpPr>
        <p:spPr>
          <a:xfrm>
            <a:off x="1115568" y="2481943"/>
            <a:ext cx="10168128" cy="3695020"/>
          </a:xfrm>
        </p:spPr>
        <p:txBody>
          <a:bodyPr>
            <a:normAutofit/>
          </a:bodyPr>
          <a:lstStyle/>
          <a:p>
            <a:r>
              <a:rPr lang="en-US" sz="1800"/>
              <a:t>Apache spark is an open-source computing device, optimized for big data.</a:t>
            </a:r>
          </a:p>
          <a:p>
            <a:r>
              <a:rPr lang="en-US" sz="1800"/>
              <a:t>AWS Glue runs on top of Apache Spark</a:t>
            </a:r>
          </a:p>
          <a:p>
            <a:endParaRPr lang="en-US" sz="1800"/>
          </a:p>
          <a:p>
            <a:r>
              <a:rPr lang="en-US" sz="1800"/>
              <a:t>Use cases: 	</a:t>
            </a:r>
          </a:p>
          <a:p>
            <a:pPr lvl="1"/>
            <a:r>
              <a:rPr lang="en-US" sz="1600"/>
              <a:t>Creating ETL workflows</a:t>
            </a:r>
          </a:p>
          <a:p>
            <a:pPr lvl="1"/>
            <a:r>
              <a:rPr lang="en-US" sz="1600"/>
              <a:t>Analyzing log data</a:t>
            </a:r>
          </a:p>
          <a:p>
            <a:pPr lvl="1"/>
            <a:r>
              <a:rPr lang="en-US" sz="1600"/>
              <a:t>Discovering and Cataloging data</a:t>
            </a:r>
          </a:p>
          <a:p>
            <a:pPr lvl="1"/>
            <a:r>
              <a:rPr lang="en-US" sz="1600"/>
              <a:t>Data Processing and analysis </a:t>
            </a:r>
          </a:p>
          <a:p>
            <a:pPr lvl="1"/>
            <a:r>
              <a:rPr lang="en-US" sz="1600"/>
              <a:t>Machine Learning </a:t>
            </a:r>
          </a:p>
          <a:p>
            <a:pPr lvl="1"/>
            <a:r>
              <a:rPr lang="en-US" sz="1600"/>
              <a:t>Real-time processing and insight</a:t>
            </a:r>
          </a:p>
          <a:p>
            <a:pPr lvl="1"/>
            <a:r>
              <a:rPr lang="en-US" sz="1600"/>
              <a:t>Graph processing</a:t>
            </a:r>
          </a:p>
          <a:p>
            <a:pPr lvl="1"/>
            <a:endParaRPr lang="en-US" sz="1500"/>
          </a:p>
          <a:p>
            <a:endParaRPr lang="en-US" sz="1500"/>
          </a:p>
          <a:p>
            <a:endParaRPr lang="en-US" sz="1500"/>
          </a:p>
        </p:txBody>
      </p:sp>
      <p:pic>
        <p:nvPicPr>
          <p:cNvPr id="4"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200132" y="557784"/>
            <a:ext cx="1161288" cy="11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30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691E-0046-A194-F25F-32A3DF17CFA9}"/>
              </a:ext>
            </a:extLst>
          </p:cNvPr>
          <p:cNvSpPr>
            <a:spLocks noGrp="1"/>
          </p:cNvSpPr>
          <p:nvPr>
            <p:ph type="title"/>
          </p:nvPr>
        </p:nvSpPr>
        <p:spPr>
          <a:xfrm>
            <a:off x="571500" y="-3352"/>
            <a:ext cx="9529763" cy="1325563"/>
          </a:xfrm>
        </p:spPr>
        <p:txBody>
          <a:bodyPr>
            <a:normAutofit/>
          </a:bodyPr>
          <a:lstStyle/>
          <a:p>
            <a:r>
              <a:rPr lang="en-US" sz="2333">
                <a:latin typeface="Arial" panose="020B0604020202020204" pitchFamily="34" charset="0"/>
                <a:cs typeface="Arial" panose="020B0604020202020204" pitchFamily="34" charset="0"/>
              </a:rPr>
              <a:t>AWS Glue Job</a:t>
            </a:r>
          </a:p>
        </p:txBody>
      </p:sp>
      <p:pic>
        <p:nvPicPr>
          <p:cNvPr id="33" name="Graphic 8" descr="Amazon Simple Storage Service (Amazon S3) service icon.">
            <a:extLst>
              <a:ext uri="{FF2B5EF4-FFF2-40B4-BE49-F238E27FC236}">
                <a16:creationId xmlns:a16="http://schemas.microsoft.com/office/drawing/2014/main" id="{4F9E3EE2-BB54-D85A-F717-7821A0A6D5A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406741" y="304463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a:extLst>
              <a:ext uri="{FF2B5EF4-FFF2-40B4-BE49-F238E27FC236}">
                <a16:creationId xmlns:a16="http://schemas.microsoft.com/office/drawing/2014/main" id="{F1A89CB1-1CD8-BBBD-203B-90BEF2116A43}"/>
              </a:ext>
            </a:extLst>
          </p:cNvPr>
          <p:cNvCxnSpPr>
            <a:cxnSpLocks/>
            <a:stCxn id="33" idx="3"/>
            <a:endCxn id="43" idx="1"/>
          </p:cNvCxnSpPr>
          <p:nvPr/>
        </p:nvCxnSpPr>
        <p:spPr>
          <a:xfrm>
            <a:off x="2168741" y="3425639"/>
            <a:ext cx="3547783" cy="282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3" name="Graphic 42" descr="AWS Glue service icon.">
            <a:extLst>
              <a:ext uri="{FF2B5EF4-FFF2-40B4-BE49-F238E27FC236}">
                <a16:creationId xmlns:a16="http://schemas.microsoft.com/office/drawing/2014/main" id="{BCECD8D1-C4F4-BBE8-B000-D238B09B0E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716524" y="3074432"/>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a:extLst>
              <a:ext uri="{FF2B5EF4-FFF2-40B4-BE49-F238E27FC236}">
                <a16:creationId xmlns:a16="http://schemas.microsoft.com/office/drawing/2014/main" id="{AE7D05B6-B678-E4D9-5999-C0B86F592AA2}"/>
              </a:ext>
            </a:extLst>
          </p:cNvPr>
          <p:cNvCxnSpPr>
            <a:cxnSpLocks/>
          </p:cNvCxnSpPr>
          <p:nvPr/>
        </p:nvCxnSpPr>
        <p:spPr>
          <a:xfrm>
            <a:off x="6478524" y="3425639"/>
            <a:ext cx="3547783" cy="2826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B6EFA464-3226-E1ED-AE00-59934E3D2D89}"/>
              </a:ext>
            </a:extLst>
          </p:cNvPr>
          <p:cNvSpPr txBox="1"/>
          <p:nvPr/>
        </p:nvSpPr>
        <p:spPr>
          <a:xfrm>
            <a:off x="5413483" y="3791969"/>
            <a:ext cx="1365033" cy="271934"/>
          </a:xfrm>
          <a:prstGeom prst="rect">
            <a:avLst/>
          </a:prstGeom>
          <a:noFill/>
        </p:spPr>
        <p:txBody>
          <a:bodyPr wrap="square" rtlCol="0">
            <a:spAutoFit/>
          </a:bodyPr>
          <a:lstStyle/>
          <a:p>
            <a:pPr algn="ctr"/>
            <a:r>
              <a:rPr lang="en-US" sz="1167">
                <a:latin typeface="Arial" panose="020B0604020202020204" pitchFamily="34" charset="0"/>
                <a:cs typeface="Arial" panose="020B0604020202020204" pitchFamily="34" charset="0"/>
              </a:rPr>
              <a:t>Glue ETL Job</a:t>
            </a:r>
          </a:p>
        </p:txBody>
      </p:sp>
    </p:spTree>
    <p:extLst>
      <p:ext uri="{BB962C8B-B14F-4D97-AF65-F5344CB8AC3E}">
        <p14:creationId xmlns:p14="http://schemas.microsoft.com/office/powerpoint/2010/main" val="174942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C9453E-C39A-2682-C0AF-D1B8AC516DBC}"/>
              </a:ext>
            </a:extLst>
          </p:cNvPr>
          <p:cNvSpPr>
            <a:spLocks noGrp="1"/>
          </p:cNvSpPr>
          <p:nvPr>
            <p:ph type="title"/>
          </p:nvPr>
        </p:nvSpPr>
        <p:spPr>
          <a:xfrm>
            <a:off x="1115568" y="548640"/>
            <a:ext cx="10168128" cy="1179576"/>
          </a:xfrm>
        </p:spPr>
        <p:txBody>
          <a:bodyPr>
            <a:normAutofit/>
          </a:bodyPr>
          <a:lstStyle/>
          <a:p>
            <a:r>
              <a:rPr lang="en-US" sz="4000"/>
              <a:t>AWS Glue ETL Jobs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6C2FB2F-7DC9-67EF-6FB6-49341E785F3D}"/>
              </a:ext>
            </a:extLst>
          </p:cNvPr>
          <p:cNvSpPr>
            <a:spLocks noGrp="1"/>
          </p:cNvSpPr>
          <p:nvPr>
            <p:ph idx="1"/>
          </p:nvPr>
        </p:nvSpPr>
        <p:spPr>
          <a:xfrm>
            <a:off x="1115568" y="2481943"/>
            <a:ext cx="10168128" cy="3695020"/>
          </a:xfrm>
        </p:spPr>
        <p:txBody>
          <a:bodyPr>
            <a:normAutofit/>
          </a:bodyPr>
          <a:lstStyle/>
          <a:p>
            <a:r>
              <a:rPr lang="en-US" sz="1800"/>
              <a:t>ETL Jobs </a:t>
            </a:r>
            <a:r>
              <a:rPr lang="en-US" sz="1800">
                <a:effectLst/>
                <a:latin typeface="Cambria" panose="02040503050406030204" pitchFamily="18" charset="0"/>
                <a:ea typeface="Aptos" panose="020B0004020202020204" pitchFamily="34" charset="0"/>
                <a:cs typeface="Arial" panose="020B0604020202020204" pitchFamily="34" charset="0"/>
              </a:rPr>
              <a:t>– These are</a:t>
            </a:r>
            <a:r>
              <a:rPr lang="en-US" sz="1800"/>
              <a:t> for ETL operations. Requiring data source and target.</a:t>
            </a:r>
          </a:p>
          <a:p>
            <a:r>
              <a:rPr lang="en-US" sz="1800">
                <a:effectLst/>
                <a:ea typeface="Aptos" panose="020B0004020202020204" pitchFamily="34" charset="0"/>
                <a:cs typeface="Times New Roman" panose="02020603050405020304" pitchFamily="18" charset="0"/>
              </a:rPr>
              <a:t>A script/notebook defines these operations which can be defined through AWS-generated ETL code or create custom scripts/notebooks for complex jobs</a:t>
            </a:r>
            <a:r>
              <a:rPr lang="en-US" sz="1800">
                <a:ea typeface="Aptos" panose="020B0004020202020204" pitchFamily="34" charset="0"/>
                <a:cs typeface="Times New Roman" panose="02020603050405020304" pitchFamily="18" charset="0"/>
              </a:rPr>
              <a:t>.</a:t>
            </a:r>
            <a:endParaRPr lang="en-US" sz="180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900759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61D27B-A114-91EA-27D5-7C9492117607}"/>
              </a:ext>
            </a:extLst>
          </p:cNvPr>
          <p:cNvSpPr>
            <a:spLocks noGrp="1"/>
          </p:cNvSpPr>
          <p:nvPr>
            <p:ph type="title"/>
          </p:nvPr>
        </p:nvSpPr>
        <p:spPr>
          <a:xfrm>
            <a:off x="1115568" y="548640"/>
            <a:ext cx="10168128" cy="1179576"/>
          </a:xfrm>
        </p:spPr>
        <p:txBody>
          <a:bodyPr>
            <a:normAutofit/>
          </a:bodyPr>
          <a:lstStyle/>
          <a:p>
            <a:r>
              <a:rPr lang="en-US" sz="4000"/>
              <a:t>Glue DynamicFrames</a:t>
            </a:r>
          </a:p>
        </p:txBody>
      </p:sp>
      <p:sp>
        <p:nvSpPr>
          <p:cNvPr id="19"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FCAB3D3-064A-6DD6-852B-20FDF5902512}"/>
              </a:ext>
            </a:extLst>
          </p:cNvPr>
          <p:cNvSpPr>
            <a:spLocks noGrp="1"/>
          </p:cNvSpPr>
          <p:nvPr>
            <p:ph idx="1"/>
          </p:nvPr>
        </p:nvSpPr>
        <p:spPr>
          <a:xfrm>
            <a:off x="1115568" y="2086735"/>
            <a:ext cx="10168128" cy="3695020"/>
          </a:xfrm>
        </p:spPr>
        <p:txBody>
          <a:bodyPr>
            <a:normAutofit/>
          </a:bodyPr>
          <a:lstStyle/>
          <a:p>
            <a:r>
              <a:rPr lang="en-US" sz="1900" dirty="0"/>
              <a:t>Like an Apache spark </a:t>
            </a:r>
            <a:r>
              <a:rPr lang="en-US" sz="1900" dirty="0" err="1"/>
              <a:t>DataFrame</a:t>
            </a:r>
            <a:r>
              <a:rPr lang="en-US" sz="1900" dirty="0"/>
              <a:t>, but </a:t>
            </a:r>
            <a:r>
              <a:rPr lang="en-US" sz="1900" dirty="0" err="1"/>
              <a:t>DynamicFrames</a:t>
            </a:r>
            <a:r>
              <a:rPr lang="en-US" sz="1900" dirty="0"/>
              <a:t> can handle massive amounts of data.</a:t>
            </a:r>
          </a:p>
          <a:p>
            <a:r>
              <a:rPr lang="en-US" sz="1900" dirty="0"/>
              <a:t>In the workshop I will commonly switch between the two.</a:t>
            </a:r>
          </a:p>
          <a:p>
            <a:r>
              <a:rPr lang="en-US" sz="1900" dirty="0"/>
              <a:t>This is what stores the data temporarily.</a:t>
            </a:r>
          </a:p>
          <a:p>
            <a:r>
              <a:rPr lang="en-US" sz="1900" dirty="0"/>
              <a:t>join – Joins </a:t>
            </a:r>
            <a:r>
              <a:rPr lang="en-US" sz="1900" dirty="0" err="1"/>
              <a:t>DynamicFrames</a:t>
            </a:r>
            <a:endParaRPr lang="en-US" sz="1900" dirty="0"/>
          </a:p>
          <a:p>
            <a:r>
              <a:rPr lang="en-US" sz="1900" dirty="0"/>
              <a:t>map – Apply some function to a </a:t>
            </a:r>
            <a:r>
              <a:rPr lang="en-US" sz="1900" dirty="0" err="1"/>
              <a:t>DynamicFrame</a:t>
            </a:r>
            <a:endParaRPr lang="en-US" sz="1900" dirty="0"/>
          </a:p>
          <a:p>
            <a:r>
              <a:rPr lang="en-US" sz="1900" dirty="0" err="1"/>
              <a:t>apply_mapping</a:t>
            </a:r>
            <a:r>
              <a:rPr lang="en-US" sz="1900" dirty="0"/>
              <a:t> – change column names/data type.</a:t>
            </a:r>
          </a:p>
          <a:p>
            <a:r>
              <a:rPr lang="en-US" sz="1900" dirty="0"/>
              <a:t>SO much more!</a:t>
            </a:r>
          </a:p>
          <a:p>
            <a:r>
              <a:rPr lang="en-US" sz="1900" dirty="0"/>
              <a:t>Coalesce (Spark function)</a:t>
            </a:r>
          </a:p>
        </p:txBody>
      </p:sp>
      <p:graphicFrame>
        <p:nvGraphicFramePr>
          <p:cNvPr id="4" name="Table 3">
            <a:extLst>
              <a:ext uri="{FF2B5EF4-FFF2-40B4-BE49-F238E27FC236}">
                <a16:creationId xmlns:a16="http://schemas.microsoft.com/office/drawing/2014/main" id="{AA6B5DC3-686E-B0AE-AAA6-826D1E3E989B}"/>
              </a:ext>
            </a:extLst>
          </p:cNvPr>
          <p:cNvGraphicFramePr>
            <a:graphicFrameLocks noGrp="1"/>
          </p:cNvGraphicFramePr>
          <p:nvPr>
            <p:extLst>
              <p:ext uri="{D42A27DB-BD31-4B8C-83A1-F6EECF244321}">
                <p14:modId xmlns:p14="http://schemas.microsoft.com/office/powerpoint/2010/main" val="1575855627"/>
              </p:ext>
            </p:extLst>
          </p:nvPr>
        </p:nvGraphicFramePr>
        <p:xfrm>
          <a:off x="1046164" y="5438648"/>
          <a:ext cx="5244456" cy="1320800"/>
        </p:xfrm>
        <a:graphic>
          <a:graphicData uri="http://schemas.openxmlformats.org/drawingml/2006/table">
            <a:tbl>
              <a:tblPr firstRow="1" bandRow="1">
                <a:tableStyleId>{5C22544A-7EE6-4342-B048-85BDC9FD1C3A}</a:tableStyleId>
              </a:tblPr>
              <a:tblGrid>
                <a:gridCol w="1311114">
                  <a:extLst>
                    <a:ext uri="{9D8B030D-6E8A-4147-A177-3AD203B41FA5}">
                      <a16:colId xmlns:a16="http://schemas.microsoft.com/office/drawing/2014/main" val="2309669288"/>
                    </a:ext>
                  </a:extLst>
                </a:gridCol>
                <a:gridCol w="1311114">
                  <a:extLst>
                    <a:ext uri="{9D8B030D-6E8A-4147-A177-3AD203B41FA5}">
                      <a16:colId xmlns:a16="http://schemas.microsoft.com/office/drawing/2014/main" val="4063819923"/>
                    </a:ext>
                  </a:extLst>
                </a:gridCol>
                <a:gridCol w="1311114">
                  <a:extLst>
                    <a:ext uri="{9D8B030D-6E8A-4147-A177-3AD203B41FA5}">
                      <a16:colId xmlns:a16="http://schemas.microsoft.com/office/drawing/2014/main" val="1814888053"/>
                    </a:ext>
                  </a:extLst>
                </a:gridCol>
                <a:gridCol w="1311114">
                  <a:extLst>
                    <a:ext uri="{9D8B030D-6E8A-4147-A177-3AD203B41FA5}">
                      <a16:colId xmlns:a16="http://schemas.microsoft.com/office/drawing/2014/main" val="2835195852"/>
                    </a:ext>
                  </a:extLst>
                </a:gridCol>
              </a:tblGrid>
              <a:tr h="370840">
                <a:tc>
                  <a:txBody>
                    <a:bodyPr/>
                    <a:lstStyle/>
                    <a:p>
                      <a:r>
                        <a:rPr lang="en-US"/>
                        <a:t>Year</a:t>
                      </a:r>
                    </a:p>
                  </a:txBody>
                  <a:tcPr/>
                </a:tc>
                <a:tc>
                  <a:txBody>
                    <a:bodyPr/>
                    <a:lstStyle/>
                    <a:p>
                      <a:r>
                        <a:rPr lang="en-US" sz="1050"/>
                        <a:t>2015 price variance</a:t>
                      </a:r>
                    </a:p>
                  </a:txBody>
                  <a:tcPr/>
                </a:tc>
                <a:tc>
                  <a:txBody>
                    <a:bodyPr/>
                    <a:lstStyle/>
                    <a:p>
                      <a:pPr marL="0" marR="0" lvl="0" indent="0" algn="l" defTabSz="914175" rtl="0" eaLnBrk="1" fontAlgn="auto" latinLnBrk="0" hangingPunct="1">
                        <a:lnSpc>
                          <a:spcPct val="100000"/>
                        </a:lnSpc>
                        <a:spcBef>
                          <a:spcPts val="0"/>
                        </a:spcBef>
                        <a:spcAft>
                          <a:spcPts val="0"/>
                        </a:spcAft>
                        <a:buClrTx/>
                        <a:buSzTx/>
                        <a:buFontTx/>
                        <a:buNone/>
                        <a:tabLst/>
                        <a:defRPr/>
                      </a:pPr>
                      <a:r>
                        <a:rPr lang="en-US" sz="1050"/>
                        <a:t>2016 price variance</a:t>
                      </a:r>
                    </a:p>
                    <a:p>
                      <a:endParaRPr lang="en-US" sz="1100"/>
                    </a:p>
                  </a:txBody>
                  <a:tcPr/>
                </a:tc>
                <a:tc>
                  <a:txBody>
                    <a:bodyPr/>
                    <a:lstStyle/>
                    <a:p>
                      <a:pPr marL="0" marR="0" lvl="0" indent="0" algn="l" defTabSz="914175" rtl="0" eaLnBrk="1" fontAlgn="auto" latinLnBrk="0" hangingPunct="1">
                        <a:lnSpc>
                          <a:spcPct val="100000"/>
                        </a:lnSpc>
                        <a:spcBef>
                          <a:spcPts val="0"/>
                        </a:spcBef>
                        <a:spcAft>
                          <a:spcPts val="0"/>
                        </a:spcAft>
                        <a:buClrTx/>
                        <a:buSzTx/>
                        <a:buFontTx/>
                        <a:buNone/>
                        <a:tabLst/>
                        <a:defRPr/>
                      </a:pPr>
                      <a:r>
                        <a:rPr lang="en-US" sz="1050"/>
                        <a:t>2017 price variance</a:t>
                      </a:r>
                    </a:p>
                    <a:p>
                      <a:endParaRPr lang="en-US" sz="1100"/>
                    </a:p>
                  </a:txBody>
                  <a:tcPr/>
                </a:tc>
                <a:extLst>
                  <a:ext uri="{0D108BD9-81ED-4DB2-BD59-A6C34878D82A}">
                    <a16:rowId xmlns:a16="http://schemas.microsoft.com/office/drawing/2014/main" val="393244772"/>
                  </a:ext>
                </a:extLst>
              </a:tr>
              <a:tr h="370840">
                <a:tc>
                  <a:txBody>
                    <a:bodyPr/>
                    <a:lstStyle/>
                    <a:p>
                      <a:r>
                        <a:rPr lang="en-US"/>
                        <a:t>2015</a:t>
                      </a:r>
                    </a:p>
                  </a:txBody>
                  <a:tcPr/>
                </a:tc>
                <a:tc>
                  <a:txBody>
                    <a:bodyPr/>
                    <a:lstStyle/>
                    <a:p>
                      <a:r>
                        <a:rPr lang="en-US"/>
                        <a:t>nan</a:t>
                      </a:r>
                    </a:p>
                  </a:txBody>
                  <a:tcPr/>
                </a:tc>
                <a:tc>
                  <a:txBody>
                    <a:bodyPr/>
                    <a:lstStyle/>
                    <a:p>
                      <a:r>
                        <a:rPr lang="en-US"/>
                        <a:t>15</a:t>
                      </a:r>
                    </a:p>
                  </a:txBody>
                  <a:tcPr/>
                </a:tc>
                <a:tc>
                  <a:txBody>
                    <a:bodyPr/>
                    <a:lstStyle/>
                    <a:p>
                      <a:r>
                        <a:rPr lang="en-US"/>
                        <a:t>nan</a:t>
                      </a:r>
                    </a:p>
                  </a:txBody>
                  <a:tcPr/>
                </a:tc>
                <a:extLst>
                  <a:ext uri="{0D108BD9-81ED-4DB2-BD59-A6C34878D82A}">
                    <a16:rowId xmlns:a16="http://schemas.microsoft.com/office/drawing/2014/main" val="732912414"/>
                  </a:ext>
                </a:extLst>
              </a:tr>
              <a:tr h="370840">
                <a:tc>
                  <a:txBody>
                    <a:bodyPr/>
                    <a:lstStyle/>
                    <a:p>
                      <a:r>
                        <a:rPr lang="en-US"/>
                        <a:t>2016</a:t>
                      </a:r>
                    </a:p>
                  </a:txBody>
                  <a:tcPr/>
                </a:tc>
                <a:tc>
                  <a:txBody>
                    <a:bodyPr/>
                    <a:lstStyle/>
                    <a:p>
                      <a:r>
                        <a:rPr lang="en-US"/>
                        <a:t>nan</a:t>
                      </a:r>
                    </a:p>
                  </a:txBody>
                  <a:tcPr/>
                </a:tc>
                <a:tc>
                  <a:txBody>
                    <a:bodyPr/>
                    <a:lstStyle/>
                    <a:p>
                      <a:r>
                        <a:rPr lang="en-US"/>
                        <a:t>nan</a:t>
                      </a:r>
                    </a:p>
                  </a:txBody>
                  <a:tcPr/>
                </a:tc>
                <a:tc>
                  <a:txBody>
                    <a:bodyPr/>
                    <a:lstStyle/>
                    <a:p>
                      <a:r>
                        <a:rPr lang="en-US" dirty="0"/>
                        <a:t>5</a:t>
                      </a:r>
                    </a:p>
                  </a:txBody>
                  <a:tcPr/>
                </a:tc>
                <a:extLst>
                  <a:ext uri="{0D108BD9-81ED-4DB2-BD59-A6C34878D82A}">
                    <a16:rowId xmlns:a16="http://schemas.microsoft.com/office/drawing/2014/main" val="2061886085"/>
                  </a:ext>
                </a:extLst>
              </a:tr>
            </a:tbl>
          </a:graphicData>
        </a:graphic>
      </p:graphicFrame>
      <p:cxnSp>
        <p:nvCxnSpPr>
          <p:cNvPr id="5" name="Straight Arrow Connector 4">
            <a:extLst>
              <a:ext uri="{FF2B5EF4-FFF2-40B4-BE49-F238E27FC236}">
                <a16:creationId xmlns:a16="http://schemas.microsoft.com/office/drawing/2014/main" id="{74FB6D89-EE5D-A830-F25F-9F5EA286F4C5}"/>
              </a:ext>
            </a:extLst>
          </p:cNvPr>
          <p:cNvCxnSpPr>
            <a:cxnSpLocks/>
            <a:stCxn id="4" idx="3"/>
            <a:endCxn id="8" idx="1"/>
          </p:cNvCxnSpPr>
          <p:nvPr/>
        </p:nvCxnSpPr>
        <p:spPr>
          <a:xfrm>
            <a:off x="6290620" y="6099048"/>
            <a:ext cx="205902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8" name="Table 7">
            <a:extLst>
              <a:ext uri="{FF2B5EF4-FFF2-40B4-BE49-F238E27FC236}">
                <a16:creationId xmlns:a16="http://schemas.microsoft.com/office/drawing/2014/main" id="{7970949B-6F57-39E1-AC60-90F25BAF0583}"/>
              </a:ext>
            </a:extLst>
          </p:cNvPr>
          <p:cNvGraphicFramePr>
            <a:graphicFrameLocks noGrp="1"/>
          </p:cNvGraphicFramePr>
          <p:nvPr>
            <p:extLst>
              <p:ext uri="{D42A27DB-BD31-4B8C-83A1-F6EECF244321}">
                <p14:modId xmlns:p14="http://schemas.microsoft.com/office/powerpoint/2010/main" val="179886986"/>
              </p:ext>
            </p:extLst>
          </p:nvPr>
        </p:nvGraphicFramePr>
        <p:xfrm>
          <a:off x="8349646" y="5542788"/>
          <a:ext cx="2622228" cy="1112520"/>
        </p:xfrm>
        <a:graphic>
          <a:graphicData uri="http://schemas.openxmlformats.org/drawingml/2006/table">
            <a:tbl>
              <a:tblPr firstRow="1" bandRow="1">
                <a:tableStyleId>{5C22544A-7EE6-4342-B048-85BDC9FD1C3A}</a:tableStyleId>
              </a:tblPr>
              <a:tblGrid>
                <a:gridCol w="1311114">
                  <a:extLst>
                    <a:ext uri="{9D8B030D-6E8A-4147-A177-3AD203B41FA5}">
                      <a16:colId xmlns:a16="http://schemas.microsoft.com/office/drawing/2014/main" val="2309669288"/>
                    </a:ext>
                  </a:extLst>
                </a:gridCol>
                <a:gridCol w="1311114">
                  <a:extLst>
                    <a:ext uri="{9D8B030D-6E8A-4147-A177-3AD203B41FA5}">
                      <a16:colId xmlns:a16="http://schemas.microsoft.com/office/drawing/2014/main" val="2835195852"/>
                    </a:ext>
                  </a:extLst>
                </a:gridCol>
              </a:tblGrid>
              <a:tr h="370840">
                <a:tc>
                  <a:txBody>
                    <a:bodyPr/>
                    <a:lstStyle/>
                    <a:p>
                      <a:r>
                        <a:rPr lang="en-US"/>
                        <a:t>Year</a:t>
                      </a:r>
                    </a:p>
                  </a:txBody>
                  <a:tcPr/>
                </a:tc>
                <a:tc>
                  <a:txBody>
                    <a:bodyPr/>
                    <a:lstStyle/>
                    <a:p>
                      <a:r>
                        <a:rPr lang="en-US" sz="1100"/>
                        <a:t>Price variance</a:t>
                      </a:r>
                    </a:p>
                  </a:txBody>
                  <a:tcPr/>
                </a:tc>
                <a:extLst>
                  <a:ext uri="{0D108BD9-81ED-4DB2-BD59-A6C34878D82A}">
                    <a16:rowId xmlns:a16="http://schemas.microsoft.com/office/drawing/2014/main" val="393244772"/>
                  </a:ext>
                </a:extLst>
              </a:tr>
              <a:tr h="370840">
                <a:tc>
                  <a:txBody>
                    <a:bodyPr/>
                    <a:lstStyle/>
                    <a:p>
                      <a:r>
                        <a:rPr lang="en-US"/>
                        <a:t>2015</a:t>
                      </a:r>
                    </a:p>
                  </a:txBody>
                  <a:tcPr/>
                </a:tc>
                <a:tc>
                  <a:txBody>
                    <a:bodyPr/>
                    <a:lstStyle/>
                    <a:p>
                      <a:r>
                        <a:rPr lang="en-US"/>
                        <a:t>15</a:t>
                      </a:r>
                    </a:p>
                  </a:txBody>
                  <a:tcPr/>
                </a:tc>
                <a:extLst>
                  <a:ext uri="{0D108BD9-81ED-4DB2-BD59-A6C34878D82A}">
                    <a16:rowId xmlns:a16="http://schemas.microsoft.com/office/drawing/2014/main" val="732912414"/>
                  </a:ext>
                </a:extLst>
              </a:tr>
              <a:tr h="370840">
                <a:tc>
                  <a:txBody>
                    <a:bodyPr/>
                    <a:lstStyle/>
                    <a:p>
                      <a:r>
                        <a:rPr lang="en-US"/>
                        <a:t>2016</a:t>
                      </a:r>
                    </a:p>
                  </a:txBody>
                  <a:tcPr/>
                </a:tc>
                <a:tc>
                  <a:txBody>
                    <a:bodyPr/>
                    <a:lstStyle/>
                    <a:p>
                      <a:r>
                        <a:rPr lang="en-US"/>
                        <a:t>5</a:t>
                      </a:r>
                    </a:p>
                  </a:txBody>
                  <a:tcPr/>
                </a:tc>
                <a:extLst>
                  <a:ext uri="{0D108BD9-81ED-4DB2-BD59-A6C34878D82A}">
                    <a16:rowId xmlns:a16="http://schemas.microsoft.com/office/drawing/2014/main" val="2061886085"/>
                  </a:ext>
                </a:extLst>
              </a:tr>
            </a:tbl>
          </a:graphicData>
        </a:graphic>
      </p:graphicFrame>
    </p:spTree>
    <p:extLst>
      <p:ext uri="{BB962C8B-B14F-4D97-AF65-F5344CB8AC3E}">
        <p14:creationId xmlns:p14="http://schemas.microsoft.com/office/powerpoint/2010/main" val="28150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Construction worker male outline">
            <a:extLst>
              <a:ext uri="{FF2B5EF4-FFF2-40B4-BE49-F238E27FC236}">
                <a16:creationId xmlns:a16="http://schemas.microsoft.com/office/drawing/2014/main" id="{8BAE7275-4D63-1EA8-93D5-27A6C82B6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7657" y="1756834"/>
            <a:ext cx="914400" cy="914400"/>
          </a:xfrm>
          <a:prstGeom prst="rect">
            <a:avLst/>
          </a:prstGeom>
        </p:spPr>
      </p:pic>
      <p:pic>
        <p:nvPicPr>
          <p:cNvPr id="7" name="Graphic 6" descr="Scroll outline">
            <a:extLst>
              <a:ext uri="{FF2B5EF4-FFF2-40B4-BE49-F238E27FC236}">
                <a16:creationId xmlns:a16="http://schemas.microsoft.com/office/drawing/2014/main" id="{813400CE-60A7-9030-7B06-EB87E9768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266" y="2472264"/>
            <a:ext cx="620467" cy="620467"/>
          </a:xfrm>
          <a:prstGeom prst="rect">
            <a:avLst/>
          </a:prstGeom>
        </p:spPr>
      </p:pic>
      <p:pic>
        <p:nvPicPr>
          <p:cNvPr id="9" name="Graphic 8" descr="Database outline">
            <a:extLst>
              <a:ext uri="{FF2B5EF4-FFF2-40B4-BE49-F238E27FC236}">
                <a16:creationId xmlns:a16="http://schemas.microsoft.com/office/drawing/2014/main" id="{067AC5F2-8E52-9760-3549-944D112D3C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600" y="2971800"/>
            <a:ext cx="914400" cy="914400"/>
          </a:xfrm>
          <a:prstGeom prst="rect">
            <a:avLst/>
          </a:prstGeom>
        </p:spPr>
      </p:pic>
      <p:pic>
        <p:nvPicPr>
          <p:cNvPr id="10" name="Graphic 6" descr="AWS Glue service icon.">
            <a:extLst>
              <a:ext uri="{FF2B5EF4-FFF2-40B4-BE49-F238E27FC236}">
                <a16:creationId xmlns:a16="http://schemas.microsoft.com/office/drawing/2014/main" id="{C0D81762-39B9-EDAC-81AD-6FA2E78AFA0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38549" y="1372786"/>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C413F8F2-2AC0-BA09-3129-3CA37CB089E1}"/>
              </a:ext>
            </a:extLst>
          </p:cNvPr>
          <p:cNvSpPr/>
          <p:nvPr/>
        </p:nvSpPr>
        <p:spPr>
          <a:xfrm>
            <a:off x="7138550" y="1375832"/>
            <a:ext cx="1772615" cy="4114801"/>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Glue</a:t>
            </a:r>
          </a:p>
        </p:txBody>
      </p:sp>
      <p:pic>
        <p:nvPicPr>
          <p:cNvPr id="12" name="Graphic 11" descr="Construction worker male outline">
            <a:extLst>
              <a:ext uri="{FF2B5EF4-FFF2-40B4-BE49-F238E27FC236}">
                <a16:creationId xmlns:a16="http://schemas.microsoft.com/office/drawing/2014/main" id="{72C4B4FB-45A2-BC06-DB9A-A4140C94A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7657" y="2669116"/>
            <a:ext cx="914400" cy="914400"/>
          </a:xfrm>
          <a:prstGeom prst="rect">
            <a:avLst/>
          </a:prstGeom>
        </p:spPr>
      </p:pic>
      <p:pic>
        <p:nvPicPr>
          <p:cNvPr id="13" name="Graphic 12" descr="Construction worker male outline">
            <a:extLst>
              <a:ext uri="{FF2B5EF4-FFF2-40B4-BE49-F238E27FC236}">
                <a16:creationId xmlns:a16="http://schemas.microsoft.com/office/drawing/2014/main" id="{55BA75A4-B722-1308-717E-7B6D331011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67657" y="3694642"/>
            <a:ext cx="914400" cy="914400"/>
          </a:xfrm>
          <a:prstGeom prst="rect">
            <a:avLst/>
          </a:prstGeom>
        </p:spPr>
      </p:pic>
      <p:sp>
        <p:nvSpPr>
          <p:cNvPr id="15" name="TextBox 14">
            <a:extLst>
              <a:ext uri="{FF2B5EF4-FFF2-40B4-BE49-F238E27FC236}">
                <a16:creationId xmlns:a16="http://schemas.microsoft.com/office/drawing/2014/main" id="{84E4227A-5904-BBDC-81D9-BC68A0C21776}"/>
              </a:ext>
            </a:extLst>
          </p:cNvPr>
          <p:cNvSpPr txBox="1"/>
          <p:nvPr/>
        </p:nvSpPr>
        <p:spPr>
          <a:xfrm>
            <a:off x="7910883" y="4576700"/>
            <a:ext cx="227948" cy="646331"/>
          </a:xfrm>
          <a:prstGeom prst="rect">
            <a:avLst/>
          </a:prstGeom>
          <a:noFill/>
        </p:spPr>
        <p:txBody>
          <a:bodyPr wrap="none" rtlCol="0">
            <a:spAutoFit/>
          </a:bodyPr>
          <a:lstStyle/>
          <a:p>
            <a:r>
              <a:rPr lang="en-US" sz="1200"/>
              <a:t>.</a:t>
            </a:r>
          </a:p>
          <a:p>
            <a:r>
              <a:rPr lang="en-US" sz="1200"/>
              <a:t>.</a:t>
            </a:r>
          </a:p>
          <a:p>
            <a:r>
              <a:rPr lang="en-US" sz="1200"/>
              <a:t>.</a:t>
            </a:r>
          </a:p>
        </p:txBody>
      </p:sp>
      <p:sp>
        <p:nvSpPr>
          <p:cNvPr id="20" name="Rectangle 19">
            <a:extLst>
              <a:ext uri="{FF2B5EF4-FFF2-40B4-BE49-F238E27FC236}">
                <a16:creationId xmlns:a16="http://schemas.microsoft.com/office/drawing/2014/main" id="{1879D7B1-9849-CD18-D8A2-2DB2520E2663}"/>
              </a:ext>
            </a:extLst>
          </p:cNvPr>
          <p:cNvSpPr/>
          <p:nvPr/>
        </p:nvSpPr>
        <p:spPr>
          <a:xfrm>
            <a:off x="251292" y="225811"/>
            <a:ext cx="11737508" cy="648825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4" name="Graphic 23" descr="AWS Cloud group icon with cloud.">
            <a:extLst>
              <a:ext uri="{FF2B5EF4-FFF2-40B4-BE49-F238E27FC236}">
                <a16:creationId xmlns:a16="http://schemas.microsoft.com/office/drawing/2014/main" id="{4B66CE3A-0FE0-B130-6C82-3C581158CFD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51292" y="225811"/>
            <a:ext cx="381000" cy="381000"/>
          </a:xfrm>
          <a:prstGeom prst="rect">
            <a:avLst/>
          </a:prstGeom>
        </p:spPr>
      </p:pic>
      <p:sp>
        <p:nvSpPr>
          <p:cNvPr id="26" name="Rectangle 25">
            <a:extLst>
              <a:ext uri="{FF2B5EF4-FFF2-40B4-BE49-F238E27FC236}">
                <a16:creationId xmlns:a16="http://schemas.microsoft.com/office/drawing/2014/main" id="{899448CA-293C-F80F-D92B-3570EFA19B8C}"/>
              </a:ext>
            </a:extLst>
          </p:cNvPr>
          <p:cNvSpPr/>
          <p:nvPr/>
        </p:nvSpPr>
        <p:spPr>
          <a:xfrm flipV="1">
            <a:off x="2726266" y="2472264"/>
            <a:ext cx="3239652" cy="19156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E905463C-610C-DED4-455D-0B8B1AE7701C}"/>
              </a:ext>
            </a:extLst>
          </p:cNvPr>
          <p:cNvSpPr txBox="1"/>
          <p:nvPr/>
        </p:nvSpPr>
        <p:spPr>
          <a:xfrm>
            <a:off x="3346733" y="2508996"/>
            <a:ext cx="1581208" cy="276999"/>
          </a:xfrm>
          <a:prstGeom prst="rect">
            <a:avLst/>
          </a:prstGeom>
          <a:noFill/>
        </p:spPr>
        <p:txBody>
          <a:bodyPr wrap="square">
            <a:spAutoFit/>
          </a:bodyPr>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Glue script/notebook</a:t>
            </a:r>
          </a:p>
        </p:txBody>
      </p:sp>
      <p:cxnSp>
        <p:nvCxnSpPr>
          <p:cNvPr id="31" name="Straight Arrow Connector 30">
            <a:extLst>
              <a:ext uri="{FF2B5EF4-FFF2-40B4-BE49-F238E27FC236}">
                <a16:creationId xmlns:a16="http://schemas.microsoft.com/office/drawing/2014/main" id="{987A6E43-0226-80BC-E3F3-968A6A14EF03}"/>
              </a:ext>
            </a:extLst>
          </p:cNvPr>
          <p:cNvCxnSpPr>
            <a:cxnSpLocks/>
            <a:stCxn id="9" idx="3"/>
            <a:endCxn id="26" idx="1"/>
          </p:cNvCxnSpPr>
          <p:nvPr/>
        </p:nvCxnSpPr>
        <p:spPr>
          <a:xfrm>
            <a:off x="1443000" y="3429000"/>
            <a:ext cx="1283266" cy="11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788121DB-54D2-65E8-0A92-34C21BFAEE5E}"/>
              </a:ext>
            </a:extLst>
          </p:cNvPr>
          <p:cNvSpPr txBox="1"/>
          <p:nvPr/>
        </p:nvSpPr>
        <p:spPr>
          <a:xfrm>
            <a:off x="3299088" y="2910624"/>
            <a:ext cx="2094007" cy="1477328"/>
          </a:xfrm>
          <a:prstGeom prst="rect">
            <a:avLst/>
          </a:prstGeom>
          <a:noFill/>
        </p:spPr>
        <p:txBody>
          <a:bodyPr wrap="square">
            <a:spAutoFit/>
          </a:bodyPr>
          <a:lstStyle/>
          <a:p>
            <a:r>
              <a:rPr lang="en-US" sz="1800"/>
              <a:t>join </a:t>
            </a:r>
          </a:p>
          <a:p>
            <a:r>
              <a:rPr lang="en-US" sz="1800"/>
              <a:t>map </a:t>
            </a:r>
          </a:p>
          <a:p>
            <a:r>
              <a:rPr lang="en-US" sz="1800" err="1"/>
              <a:t>apply_mapping</a:t>
            </a:r>
            <a:endParaRPr lang="en-US" sz="1800"/>
          </a:p>
          <a:p>
            <a:r>
              <a:rPr lang="en-US" sz="1800"/>
              <a:t>Coalesce</a:t>
            </a:r>
          </a:p>
          <a:p>
            <a:endParaRPr lang="en-US" sz="1800"/>
          </a:p>
        </p:txBody>
      </p:sp>
      <p:cxnSp>
        <p:nvCxnSpPr>
          <p:cNvPr id="39" name="Straight Arrow Connector 38">
            <a:extLst>
              <a:ext uri="{FF2B5EF4-FFF2-40B4-BE49-F238E27FC236}">
                <a16:creationId xmlns:a16="http://schemas.microsoft.com/office/drawing/2014/main" id="{AB624A7C-1988-59E6-FC8A-FB2BA2872E7B}"/>
              </a:ext>
            </a:extLst>
          </p:cNvPr>
          <p:cNvCxnSpPr>
            <a:cxnSpLocks/>
            <a:stCxn id="26" idx="3"/>
            <a:endCxn id="11" idx="1"/>
          </p:cNvCxnSpPr>
          <p:nvPr/>
        </p:nvCxnSpPr>
        <p:spPr>
          <a:xfrm>
            <a:off x="5965918" y="3430108"/>
            <a:ext cx="1172632" cy="31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2" name="Graphic 8" descr="Amazon Simple Storage Service (Amazon S3) service icon.">
            <a:extLst>
              <a:ext uri="{FF2B5EF4-FFF2-40B4-BE49-F238E27FC236}">
                <a16:creationId xmlns:a16="http://schemas.microsoft.com/office/drawing/2014/main" id="{05C5E530-DC33-467A-6322-D1E4A28B6A8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54591" y="228811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a:extLst>
              <a:ext uri="{FF2B5EF4-FFF2-40B4-BE49-F238E27FC236}">
                <a16:creationId xmlns:a16="http://schemas.microsoft.com/office/drawing/2014/main" id="{7BA86B5E-87E3-5D8F-5163-16AB5899884A}"/>
              </a:ext>
            </a:extLst>
          </p:cNvPr>
          <p:cNvCxnSpPr>
            <a:cxnSpLocks/>
            <a:stCxn id="11" idx="3"/>
            <a:endCxn id="42" idx="1"/>
          </p:cNvCxnSpPr>
          <p:nvPr/>
        </p:nvCxnSpPr>
        <p:spPr>
          <a:xfrm flipV="1">
            <a:off x="8911165" y="2669116"/>
            <a:ext cx="1043426" cy="764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C278943A-EA7D-28C7-C716-A449D2D56ED0}"/>
              </a:ext>
            </a:extLst>
          </p:cNvPr>
          <p:cNvCxnSpPr>
            <a:cxnSpLocks/>
            <a:stCxn id="11" idx="3"/>
            <a:endCxn id="49" idx="1"/>
          </p:cNvCxnSpPr>
          <p:nvPr/>
        </p:nvCxnSpPr>
        <p:spPr>
          <a:xfrm>
            <a:off x="8911165" y="3433233"/>
            <a:ext cx="946056" cy="7699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5C49D599-DF47-078A-8D28-7084427987E3}"/>
              </a:ext>
            </a:extLst>
          </p:cNvPr>
          <p:cNvSpPr txBox="1"/>
          <p:nvPr/>
        </p:nvSpPr>
        <p:spPr>
          <a:xfrm>
            <a:off x="9857221" y="4018492"/>
            <a:ext cx="1718740" cy="369460"/>
          </a:xfrm>
          <a:prstGeom prst="rect">
            <a:avLst/>
          </a:prstGeom>
          <a:noFill/>
        </p:spPr>
        <p:txBody>
          <a:bodyPr wrap="square" rtlCol="0">
            <a:spAutoFit/>
          </a:bodyPr>
          <a:lstStyle/>
          <a:p>
            <a:r>
              <a:rPr lang="en-US"/>
              <a:t>Something else</a:t>
            </a:r>
          </a:p>
        </p:txBody>
      </p:sp>
    </p:spTree>
    <p:extLst>
      <p:ext uri="{BB962C8B-B14F-4D97-AF65-F5344CB8AC3E}">
        <p14:creationId xmlns:p14="http://schemas.microsoft.com/office/powerpoint/2010/main" val="347456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26" grpId="0" animBg="1"/>
      <p:bldP spid="29" grpId="0"/>
      <p:bldP spid="35"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27747-69BA-219A-A519-52AD5B61C4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E2F7F-82D9-EEAD-0E12-44F28267DE67}"/>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106B4E84-E13D-4923-A069-5CF2B26800C1}"/>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B71507FE-E990-F8DF-D110-87BDE76243EB}"/>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BE07A532-A34F-7BD3-1B8E-D776504ED12D}"/>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6BE117FB-3064-F9F9-3607-99466CF504DF}"/>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281EC45-1590-BC03-E2E4-7E940E2FB0B2}"/>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425268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F41B7C2F-500A-D1C1-72E6-35CBC6BBC9FE}"/>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About Me</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4" descr="A cover of a book&#10;&#10;Description automatically generated">
            <a:extLst>
              <a:ext uri="{FF2B5EF4-FFF2-40B4-BE49-F238E27FC236}">
                <a16:creationId xmlns:a16="http://schemas.microsoft.com/office/drawing/2014/main" id="{2BA0131B-9FA6-11BF-B08F-1DA04F2C4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900" y="0"/>
            <a:ext cx="4303395" cy="6858000"/>
          </a:xfrm>
          <a:prstGeom prst="rect">
            <a:avLst/>
          </a:prstGeom>
        </p:spPr>
      </p:pic>
      <p:sp>
        <p:nvSpPr>
          <p:cNvPr id="9" name="Content Placeholder 2">
            <a:extLst>
              <a:ext uri="{FF2B5EF4-FFF2-40B4-BE49-F238E27FC236}">
                <a16:creationId xmlns:a16="http://schemas.microsoft.com/office/drawing/2014/main" id="{33B59EF6-8CEB-3764-F970-C658276A2491}"/>
              </a:ext>
            </a:extLst>
          </p:cNvPr>
          <p:cNvSpPr>
            <a:spLocks noGrp="1"/>
          </p:cNvSpPr>
          <p:nvPr>
            <p:ph idx="1"/>
          </p:nvPr>
        </p:nvSpPr>
        <p:spPr>
          <a:xfrm>
            <a:off x="897776" y="1909196"/>
            <a:ext cx="4586513" cy="3647708"/>
          </a:xfrm>
        </p:spPr>
        <p:txBody>
          <a:bodyPr>
            <a:normAutofit/>
          </a:bodyPr>
          <a:lstStyle/>
          <a:p>
            <a:endParaRPr lang="en-US" sz="2002">
              <a:solidFill>
                <a:schemeClr val="bg1"/>
              </a:solidFill>
            </a:endParaRPr>
          </a:p>
          <a:p>
            <a:endParaRPr lang="en-US" sz="2002">
              <a:solidFill>
                <a:schemeClr val="bg1"/>
              </a:solidFill>
            </a:endParaRPr>
          </a:p>
          <a:p>
            <a:endParaRPr lang="en-US" sz="2002">
              <a:solidFill>
                <a:schemeClr val="bg1"/>
              </a:solidFill>
            </a:endParaRPr>
          </a:p>
        </p:txBody>
      </p:sp>
      <p:graphicFrame>
        <p:nvGraphicFramePr>
          <p:cNvPr id="10" name="Diagram 9">
            <a:extLst>
              <a:ext uri="{FF2B5EF4-FFF2-40B4-BE49-F238E27FC236}">
                <a16:creationId xmlns:a16="http://schemas.microsoft.com/office/drawing/2014/main" id="{9F43900C-D029-A757-BC99-544B4D2EA51A}"/>
              </a:ext>
            </a:extLst>
          </p:cNvPr>
          <p:cNvGraphicFramePr/>
          <p:nvPr>
            <p:extLst>
              <p:ext uri="{D42A27DB-BD31-4B8C-83A1-F6EECF244321}">
                <p14:modId xmlns:p14="http://schemas.microsoft.com/office/powerpoint/2010/main" val="352446748"/>
              </p:ext>
            </p:extLst>
          </p:nvPr>
        </p:nvGraphicFramePr>
        <p:xfrm>
          <a:off x="897776" y="1945590"/>
          <a:ext cx="4586513" cy="332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5511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1E236-51AD-0F6C-F313-B5B6F4ADB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C85C6-B68F-C73B-2DAD-D5593FDC7FD8}"/>
              </a:ext>
            </a:extLst>
          </p:cNvPr>
          <p:cNvSpPr>
            <a:spLocks noGrp="1"/>
          </p:cNvSpPr>
          <p:nvPr>
            <p:ph type="title"/>
          </p:nvPr>
        </p:nvSpPr>
        <p:spPr>
          <a:xfrm>
            <a:off x="1115568" y="548640"/>
            <a:ext cx="10168128" cy="1179576"/>
          </a:xfrm>
        </p:spPr>
        <p:txBody>
          <a:bodyPr>
            <a:normAutofit/>
          </a:bodyPr>
          <a:lstStyle/>
          <a:p>
            <a:r>
              <a:rPr lang="en-US" sz="4000"/>
              <a:t>Data Engineering Overview</a:t>
            </a:r>
          </a:p>
        </p:txBody>
      </p:sp>
      <p:sp>
        <p:nvSpPr>
          <p:cNvPr id="5" name="Rectangle 4" descr="Generic group.">
            <a:extLst>
              <a:ext uri="{FF2B5EF4-FFF2-40B4-BE49-F238E27FC236}">
                <a16:creationId xmlns:a16="http://schemas.microsoft.com/office/drawing/2014/main" id="{D0916007-0F20-BDDF-0880-304FF7DDA974}"/>
              </a:ext>
            </a:extLst>
          </p:cNvPr>
          <p:cNvSpPr/>
          <p:nvPr/>
        </p:nvSpPr>
        <p:spPr>
          <a:xfrm>
            <a:off x="613234" y="2236791"/>
            <a:ext cx="1765298" cy="4477883"/>
          </a:xfrm>
          <a:prstGeom prst="rect">
            <a:avLst/>
          </a:prstGeom>
          <a:noFill/>
          <a:ln w="158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Sources</a:t>
            </a:r>
          </a:p>
        </p:txBody>
      </p:sp>
      <p:pic>
        <p:nvPicPr>
          <p:cNvPr id="11" name="Graphic 10" descr="Paper outline">
            <a:extLst>
              <a:ext uri="{FF2B5EF4-FFF2-40B4-BE49-F238E27FC236}">
                <a16:creationId xmlns:a16="http://schemas.microsoft.com/office/drawing/2014/main" id="{4BB941F9-B548-D637-983B-B634824044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75" y="5386608"/>
            <a:ext cx="914400" cy="914400"/>
          </a:xfrm>
          <a:prstGeom prst="rect">
            <a:avLst/>
          </a:prstGeom>
        </p:spPr>
      </p:pic>
      <p:pic>
        <p:nvPicPr>
          <p:cNvPr id="13" name="Graphic 12" descr="Web design outline">
            <a:extLst>
              <a:ext uri="{FF2B5EF4-FFF2-40B4-BE49-F238E27FC236}">
                <a16:creationId xmlns:a16="http://schemas.microsoft.com/office/drawing/2014/main" id="{1B1065C3-6E69-D54F-BA1F-A98F3BEFA7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675" y="4040418"/>
            <a:ext cx="914400" cy="914400"/>
          </a:xfrm>
          <a:prstGeom prst="rect">
            <a:avLst/>
          </a:prstGeom>
        </p:spPr>
      </p:pic>
      <p:cxnSp>
        <p:nvCxnSpPr>
          <p:cNvPr id="15" name="Straight Arrow Connector 14">
            <a:extLst>
              <a:ext uri="{FF2B5EF4-FFF2-40B4-BE49-F238E27FC236}">
                <a16:creationId xmlns:a16="http://schemas.microsoft.com/office/drawing/2014/main" id="{21A45534-2209-ACD0-5072-70C937CE25CF}"/>
              </a:ext>
            </a:extLst>
          </p:cNvPr>
          <p:cNvCxnSpPr>
            <a:cxnSpLocks/>
            <a:stCxn id="5" idx="3"/>
            <a:endCxn id="7" idx="1"/>
          </p:cNvCxnSpPr>
          <p:nvPr/>
        </p:nvCxnSpPr>
        <p:spPr>
          <a:xfrm flipV="1">
            <a:off x="2378532" y="4475533"/>
            <a:ext cx="1203041" cy="200"/>
          </a:xfrm>
          <a:prstGeom prst="straightConnector1">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Graphic 18" descr="Database outline">
            <a:extLst>
              <a:ext uri="{FF2B5EF4-FFF2-40B4-BE49-F238E27FC236}">
                <a16:creationId xmlns:a16="http://schemas.microsoft.com/office/drawing/2014/main" id="{C01F9EFE-72EB-2493-B1D0-25BAA102B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675" y="2712355"/>
            <a:ext cx="914400" cy="914400"/>
          </a:xfrm>
          <a:prstGeom prst="rect">
            <a:avLst/>
          </a:prstGeom>
        </p:spPr>
      </p:pic>
      <p:pic>
        <p:nvPicPr>
          <p:cNvPr id="21" name="Graphic 8" descr="Amazon Simple Storage Service (Amazon S3) service icon.">
            <a:extLst>
              <a:ext uri="{FF2B5EF4-FFF2-40B4-BE49-F238E27FC236}">
                <a16:creationId xmlns:a16="http://schemas.microsoft.com/office/drawing/2014/main" id="{DD48EC7F-E6E7-6218-96A4-3F1382C519E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077722" y="46038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descr="Generic group.">
            <a:extLst>
              <a:ext uri="{FF2B5EF4-FFF2-40B4-BE49-F238E27FC236}">
                <a16:creationId xmlns:a16="http://schemas.microsoft.com/office/drawing/2014/main" id="{FEBAA054-46C5-B577-A5A0-DB08C3ADF416}"/>
              </a:ext>
            </a:extLst>
          </p:cNvPr>
          <p:cNvSpPr/>
          <p:nvPr/>
        </p:nvSpPr>
        <p:spPr>
          <a:xfrm>
            <a:off x="3572801" y="4442067"/>
            <a:ext cx="1765298" cy="1030616"/>
          </a:xfrm>
          <a:prstGeom prst="rect">
            <a:avLst/>
          </a:prstGeom>
          <a:noFill/>
          <a:ln w="1587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2">
              <a:solidFill>
                <a:schemeClr val="tx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0A4BF74-EEA7-78F6-FC51-336B94D79DB6}"/>
              </a:ext>
            </a:extLst>
          </p:cNvPr>
          <p:cNvSpPr txBox="1"/>
          <p:nvPr/>
        </p:nvSpPr>
        <p:spPr>
          <a:xfrm>
            <a:off x="3870931" y="5473654"/>
            <a:ext cx="1169038" cy="338554"/>
          </a:xfrm>
          <a:prstGeom prst="rect">
            <a:avLst/>
          </a:prstGeom>
          <a:noFill/>
        </p:spPr>
        <p:txBody>
          <a:bodyPr wrap="none" rtlCol="0">
            <a:spAutoFit/>
          </a:bodyPr>
          <a:lstStyle/>
          <a:p>
            <a:r>
              <a:rPr lang="en-US" sz="1600"/>
              <a:t>Amazon S3</a:t>
            </a:r>
          </a:p>
        </p:txBody>
      </p:sp>
      <p:cxnSp>
        <p:nvCxnSpPr>
          <p:cNvPr id="27" name="Straight Arrow Connector 26">
            <a:extLst>
              <a:ext uri="{FF2B5EF4-FFF2-40B4-BE49-F238E27FC236}">
                <a16:creationId xmlns:a16="http://schemas.microsoft.com/office/drawing/2014/main" id="{B59ED34F-587C-CB1D-4FC2-209177F87B18}"/>
              </a:ext>
            </a:extLst>
          </p:cNvPr>
          <p:cNvCxnSpPr>
            <a:cxnSpLocks/>
            <a:stCxn id="7" idx="3"/>
            <a:endCxn id="30" idx="1"/>
          </p:cNvCxnSpPr>
          <p:nvPr/>
        </p:nvCxnSpPr>
        <p:spPr>
          <a:xfrm>
            <a:off x="5331740" y="4475533"/>
            <a:ext cx="1200629" cy="7565"/>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pic>
        <p:nvPicPr>
          <p:cNvPr id="29" name="Graphic 6" descr="AWS Glue service icon.">
            <a:extLst>
              <a:ext uri="{FF2B5EF4-FFF2-40B4-BE49-F238E27FC236}">
                <a16:creationId xmlns:a16="http://schemas.microsoft.com/office/drawing/2014/main" id="{C22CB3E7-B725-4A0F-79A3-37641F96085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034018" y="41057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descr="Generic group.">
            <a:extLst>
              <a:ext uri="{FF2B5EF4-FFF2-40B4-BE49-F238E27FC236}">
                <a16:creationId xmlns:a16="http://schemas.microsoft.com/office/drawing/2014/main" id="{B80FE5A1-86EC-969A-C839-99EFD90B6E54}"/>
              </a:ext>
            </a:extLst>
          </p:cNvPr>
          <p:cNvSpPr/>
          <p:nvPr/>
        </p:nvSpPr>
        <p:spPr>
          <a:xfrm>
            <a:off x="6532369" y="3448848"/>
            <a:ext cx="1765298" cy="2068500"/>
          </a:xfrm>
          <a:prstGeom prst="rect">
            <a:avLst/>
          </a:prstGeom>
          <a:noFill/>
          <a:ln w="15875">
            <a:solidFill>
              <a:srgbClr val="854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pipeline</a:t>
            </a:r>
          </a:p>
        </p:txBody>
      </p:sp>
      <p:sp>
        <p:nvSpPr>
          <p:cNvPr id="33" name="TextBox 32">
            <a:extLst>
              <a:ext uri="{FF2B5EF4-FFF2-40B4-BE49-F238E27FC236}">
                <a16:creationId xmlns:a16="http://schemas.microsoft.com/office/drawing/2014/main" id="{ED14F191-6BFA-1DE3-64F8-FC3138F48152}"/>
              </a:ext>
            </a:extLst>
          </p:cNvPr>
          <p:cNvSpPr txBox="1"/>
          <p:nvPr/>
        </p:nvSpPr>
        <p:spPr>
          <a:xfrm>
            <a:off x="6680858" y="4849062"/>
            <a:ext cx="1468320" cy="338554"/>
          </a:xfrm>
          <a:prstGeom prst="rect">
            <a:avLst/>
          </a:prstGeom>
          <a:noFill/>
        </p:spPr>
        <p:txBody>
          <a:bodyPr wrap="square" rtlCol="0">
            <a:spAutoFit/>
          </a:bodyPr>
          <a:lstStyle/>
          <a:p>
            <a:pPr algn="ctr"/>
            <a:r>
              <a:rPr lang="en-US" sz="1600"/>
              <a:t>AWS Glue</a:t>
            </a:r>
          </a:p>
        </p:txBody>
      </p:sp>
      <p:cxnSp>
        <p:nvCxnSpPr>
          <p:cNvPr id="35" name="Straight Arrow Connector 34">
            <a:extLst>
              <a:ext uri="{FF2B5EF4-FFF2-40B4-BE49-F238E27FC236}">
                <a16:creationId xmlns:a16="http://schemas.microsoft.com/office/drawing/2014/main" id="{064CBE4C-96EC-D4CC-6A1D-C735D2AC9EF7}"/>
              </a:ext>
            </a:extLst>
          </p:cNvPr>
          <p:cNvCxnSpPr>
            <a:cxnSpLocks/>
            <a:stCxn id="30" idx="3"/>
            <a:endCxn id="56" idx="1"/>
          </p:cNvCxnSpPr>
          <p:nvPr/>
        </p:nvCxnSpPr>
        <p:spPr>
          <a:xfrm>
            <a:off x="8297667" y="4483098"/>
            <a:ext cx="1090686" cy="12077"/>
          </a:xfrm>
          <a:prstGeom prst="straightConnector1">
            <a:avLst/>
          </a:prstGeom>
          <a:ln>
            <a:solidFill>
              <a:srgbClr val="8546DA"/>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descr="Generic group.">
            <a:extLst>
              <a:ext uri="{FF2B5EF4-FFF2-40B4-BE49-F238E27FC236}">
                <a16:creationId xmlns:a16="http://schemas.microsoft.com/office/drawing/2014/main" id="{519D8B50-F566-2371-D0CA-765D9CE5604D}"/>
              </a:ext>
            </a:extLst>
          </p:cNvPr>
          <p:cNvSpPr/>
          <p:nvPr/>
        </p:nvSpPr>
        <p:spPr>
          <a:xfrm>
            <a:off x="9388353" y="2121570"/>
            <a:ext cx="2570475" cy="4630932"/>
          </a:xfrm>
          <a:prstGeom prst="rect">
            <a:avLst/>
          </a:prstGeom>
          <a:noFill/>
          <a:ln w="15875">
            <a:solidFill>
              <a:srgbClr val="4933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500">
                <a:solidFill>
                  <a:schemeClr val="tx1"/>
                </a:solidFill>
                <a:latin typeface="Arial" panose="020B0604020202020204" pitchFamily="34" charset="0"/>
                <a:cs typeface="Arial" panose="020B0604020202020204" pitchFamily="34" charset="0"/>
              </a:rPr>
              <a:t>What you can do with this data</a:t>
            </a:r>
          </a:p>
        </p:txBody>
      </p:sp>
      <p:sp>
        <p:nvSpPr>
          <p:cNvPr id="42" name="TextBox 41">
            <a:extLst>
              <a:ext uri="{FF2B5EF4-FFF2-40B4-BE49-F238E27FC236}">
                <a16:creationId xmlns:a16="http://schemas.microsoft.com/office/drawing/2014/main" id="{22FA3DBA-CF01-718A-4544-80783E248565}"/>
              </a:ext>
            </a:extLst>
          </p:cNvPr>
          <p:cNvSpPr txBox="1"/>
          <p:nvPr/>
        </p:nvSpPr>
        <p:spPr>
          <a:xfrm>
            <a:off x="938417" y="3542117"/>
            <a:ext cx="1137234" cy="338554"/>
          </a:xfrm>
          <a:prstGeom prst="rect">
            <a:avLst/>
          </a:prstGeom>
          <a:noFill/>
        </p:spPr>
        <p:txBody>
          <a:bodyPr wrap="none" rtlCol="0">
            <a:spAutoFit/>
          </a:bodyPr>
          <a:lstStyle/>
          <a:p>
            <a:r>
              <a:rPr lang="en-US" sz="1600"/>
              <a:t>Databases</a:t>
            </a:r>
          </a:p>
        </p:txBody>
      </p:sp>
      <p:sp>
        <p:nvSpPr>
          <p:cNvPr id="43" name="TextBox 42">
            <a:extLst>
              <a:ext uri="{FF2B5EF4-FFF2-40B4-BE49-F238E27FC236}">
                <a16:creationId xmlns:a16="http://schemas.microsoft.com/office/drawing/2014/main" id="{C694470B-C2E5-420E-5E41-3B218FCCF95D}"/>
              </a:ext>
            </a:extLst>
          </p:cNvPr>
          <p:cNvSpPr txBox="1"/>
          <p:nvPr/>
        </p:nvSpPr>
        <p:spPr>
          <a:xfrm>
            <a:off x="630825" y="4785541"/>
            <a:ext cx="1752420" cy="338554"/>
          </a:xfrm>
          <a:prstGeom prst="rect">
            <a:avLst/>
          </a:prstGeom>
          <a:noFill/>
        </p:spPr>
        <p:txBody>
          <a:bodyPr wrap="square" rtlCol="0">
            <a:spAutoFit/>
          </a:bodyPr>
          <a:lstStyle/>
          <a:p>
            <a:pPr algn="ctr"/>
            <a:r>
              <a:rPr lang="en-US" sz="1600"/>
              <a:t>Web applications</a:t>
            </a:r>
          </a:p>
        </p:txBody>
      </p:sp>
      <p:sp>
        <p:nvSpPr>
          <p:cNvPr id="44" name="TextBox 43">
            <a:extLst>
              <a:ext uri="{FF2B5EF4-FFF2-40B4-BE49-F238E27FC236}">
                <a16:creationId xmlns:a16="http://schemas.microsoft.com/office/drawing/2014/main" id="{6FD51145-05AF-3647-6D26-377D6394F29E}"/>
              </a:ext>
            </a:extLst>
          </p:cNvPr>
          <p:cNvSpPr txBox="1"/>
          <p:nvPr/>
        </p:nvSpPr>
        <p:spPr>
          <a:xfrm>
            <a:off x="1207850" y="6197892"/>
            <a:ext cx="598369" cy="338554"/>
          </a:xfrm>
          <a:prstGeom prst="rect">
            <a:avLst/>
          </a:prstGeom>
          <a:noFill/>
        </p:spPr>
        <p:txBody>
          <a:bodyPr wrap="none" rtlCol="0">
            <a:spAutoFit/>
          </a:bodyPr>
          <a:lstStyle/>
          <a:p>
            <a:r>
              <a:rPr lang="en-US" sz="1600"/>
              <a:t>Files</a:t>
            </a:r>
          </a:p>
        </p:txBody>
      </p:sp>
      <p:pic>
        <p:nvPicPr>
          <p:cNvPr id="46" name="Graphic 45" descr="Artificial Intelligence outline">
            <a:extLst>
              <a:ext uri="{FF2B5EF4-FFF2-40B4-BE49-F238E27FC236}">
                <a16:creationId xmlns:a16="http://schemas.microsoft.com/office/drawing/2014/main" id="{9896434A-680F-083F-D95C-CF085E28B7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63262" y="5642931"/>
            <a:ext cx="914400" cy="914400"/>
          </a:xfrm>
          <a:prstGeom prst="rect">
            <a:avLst/>
          </a:prstGeom>
        </p:spPr>
      </p:pic>
      <p:sp>
        <p:nvSpPr>
          <p:cNvPr id="47" name="TextBox 46">
            <a:extLst>
              <a:ext uri="{FF2B5EF4-FFF2-40B4-BE49-F238E27FC236}">
                <a16:creationId xmlns:a16="http://schemas.microsoft.com/office/drawing/2014/main" id="{FC86CF05-BF52-2410-D68C-50ABD32E8171}"/>
              </a:ext>
            </a:extLst>
          </p:cNvPr>
          <p:cNvSpPr txBox="1"/>
          <p:nvPr/>
        </p:nvSpPr>
        <p:spPr>
          <a:xfrm>
            <a:off x="10062572" y="6413948"/>
            <a:ext cx="1704313" cy="338554"/>
          </a:xfrm>
          <a:prstGeom prst="rect">
            <a:avLst/>
          </a:prstGeom>
          <a:noFill/>
        </p:spPr>
        <p:txBody>
          <a:bodyPr wrap="none" rtlCol="0">
            <a:spAutoFit/>
          </a:bodyPr>
          <a:lstStyle/>
          <a:p>
            <a:r>
              <a:rPr lang="en-US" sz="1600"/>
              <a:t>Machine learning</a:t>
            </a:r>
          </a:p>
        </p:txBody>
      </p:sp>
      <p:pic>
        <p:nvPicPr>
          <p:cNvPr id="49" name="Graphic 48" descr="Bar chart outline">
            <a:extLst>
              <a:ext uri="{FF2B5EF4-FFF2-40B4-BE49-F238E27FC236}">
                <a16:creationId xmlns:a16="http://schemas.microsoft.com/office/drawing/2014/main" id="{EDEA2E6A-EBCA-F1E8-F172-A4874CA11D5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51059" y="4061839"/>
            <a:ext cx="914400" cy="914400"/>
          </a:xfrm>
          <a:prstGeom prst="rect">
            <a:avLst/>
          </a:prstGeom>
        </p:spPr>
      </p:pic>
      <p:pic>
        <p:nvPicPr>
          <p:cNvPr id="51" name="Graphic 50" descr="Research outline">
            <a:extLst>
              <a:ext uri="{FF2B5EF4-FFF2-40B4-BE49-F238E27FC236}">
                <a16:creationId xmlns:a16="http://schemas.microsoft.com/office/drawing/2014/main" id="{B6655175-4605-1741-D4C2-516A22FB754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67970" y="2652147"/>
            <a:ext cx="914400" cy="914400"/>
          </a:xfrm>
          <a:prstGeom prst="rect">
            <a:avLst/>
          </a:prstGeom>
        </p:spPr>
      </p:pic>
      <p:pic>
        <p:nvPicPr>
          <p:cNvPr id="53" name="Graphic 52" descr="Presentation with pie chart outline">
            <a:extLst>
              <a:ext uri="{FF2B5EF4-FFF2-40B4-BE49-F238E27FC236}">
                <a16:creationId xmlns:a16="http://schemas.microsoft.com/office/drawing/2014/main" id="{42784DD0-B742-F652-5CF3-7DC662A8E58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209" y="4061839"/>
            <a:ext cx="914400" cy="914400"/>
          </a:xfrm>
          <a:prstGeom prst="rect">
            <a:avLst/>
          </a:prstGeom>
        </p:spPr>
      </p:pic>
      <p:sp>
        <p:nvSpPr>
          <p:cNvPr id="54" name="TextBox 53">
            <a:extLst>
              <a:ext uri="{FF2B5EF4-FFF2-40B4-BE49-F238E27FC236}">
                <a16:creationId xmlns:a16="http://schemas.microsoft.com/office/drawing/2014/main" id="{E0EF27B4-6343-C31A-CC8E-0E30A87E80DB}"/>
              </a:ext>
            </a:extLst>
          </p:cNvPr>
          <p:cNvSpPr txBox="1"/>
          <p:nvPr/>
        </p:nvSpPr>
        <p:spPr>
          <a:xfrm>
            <a:off x="10480891" y="3469790"/>
            <a:ext cx="867673" cy="338554"/>
          </a:xfrm>
          <a:prstGeom prst="rect">
            <a:avLst/>
          </a:prstGeom>
          <a:noFill/>
        </p:spPr>
        <p:txBody>
          <a:bodyPr wrap="none" rtlCol="0">
            <a:spAutoFit/>
          </a:bodyPr>
          <a:lstStyle/>
          <a:p>
            <a:r>
              <a:rPr lang="en-US" sz="1600"/>
              <a:t>Analyze</a:t>
            </a:r>
          </a:p>
        </p:txBody>
      </p:sp>
      <p:sp>
        <p:nvSpPr>
          <p:cNvPr id="55" name="TextBox 54">
            <a:extLst>
              <a:ext uri="{FF2B5EF4-FFF2-40B4-BE49-F238E27FC236}">
                <a16:creationId xmlns:a16="http://schemas.microsoft.com/office/drawing/2014/main" id="{7930B837-0447-E01A-2EDF-C941428840BE}"/>
              </a:ext>
            </a:extLst>
          </p:cNvPr>
          <p:cNvSpPr txBox="1"/>
          <p:nvPr/>
        </p:nvSpPr>
        <p:spPr>
          <a:xfrm>
            <a:off x="10490959" y="4861547"/>
            <a:ext cx="975075" cy="338554"/>
          </a:xfrm>
          <a:prstGeom prst="rect">
            <a:avLst/>
          </a:prstGeom>
          <a:noFill/>
        </p:spPr>
        <p:txBody>
          <a:bodyPr wrap="none" rtlCol="0">
            <a:spAutoFit/>
          </a:bodyPr>
          <a:lstStyle/>
          <a:p>
            <a:r>
              <a:rPr lang="en-US" sz="1600"/>
              <a:t>Visualize</a:t>
            </a:r>
          </a:p>
        </p:txBody>
      </p:sp>
      <p:sp>
        <p:nvSpPr>
          <p:cNvPr id="4" name="Rectangle 3">
            <a:extLst>
              <a:ext uri="{FF2B5EF4-FFF2-40B4-BE49-F238E27FC236}">
                <a16:creationId xmlns:a16="http://schemas.microsoft.com/office/drawing/2014/main" id="{917BAE7A-6F18-CE3E-114F-4FDD0AC5A872}"/>
              </a:ext>
            </a:extLst>
          </p:cNvPr>
          <p:cNvSpPr/>
          <p:nvPr/>
        </p:nvSpPr>
        <p:spPr>
          <a:xfrm>
            <a:off x="3568089" y="3345631"/>
            <a:ext cx="1770003" cy="109431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23" descr="Amazon DynamoDB service icon.">
            <a:extLst>
              <a:ext uri="{FF2B5EF4-FFF2-40B4-BE49-F238E27FC236}">
                <a16:creationId xmlns:a16="http://schemas.microsoft.com/office/drawing/2014/main" id="{5DA14D31-CE3B-9B21-02E2-99B16247AD7A}"/>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077722" y="3571493"/>
            <a:ext cx="775376" cy="7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D26A981-9483-0954-84E6-B504B331D170}"/>
              </a:ext>
            </a:extLst>
          </p:cNvPr>
          <p:cNvSpPr/>
          <p:nvPr/>
        </p:nvSpPr>
        <p:spPr>
          <a:xfrm>
            <a:off x="3581573" y="4348144"/>
            <a:ext cx="1750167" cy="254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6A26A7-B433-0FB3-8F8A-17A473D60322}"/>
              </a:ext>
            </a:extLst>
          </p:cNvPr>
          <p:cNvSpPr txBox="1"/>
          <p:nvPr/>
        </p:nvSpPr>
        <p:spPr>
          <a:xfrm>
            <a:off x="3488155" y="2983087"/>
            <a:ext cx="1954509" cy="338554"/>
          </a:xfrm>
          <a:prstGeom prst="rect">
            <a:avLst/>
          </a:prstGeom>
          <a:noFill/>
        </p:spPr>
        <p:txBody>
          <a:bodyPr wrap="none" rtlCol="0">
            <a:spAutoFit/>
          </a:bodyPr>
          <a:lstStyle/>
          <a:p>
            <a:r>
              <a:rPr lang="en-US" sz="1600"/>
              <a:t>Amazon DynamoDB</a:t>
            </a:r>
          </a:p>
        </p:txBody>
      </p:sp>
      <p:pic>
        <p:nvPicPr>
          <p:cNvPr id="16" name="Graphic 15" descr="Database outline">
            <a:extLst>
              <a:ext uri="{FF2B5EF4-FFF2-40B4-BE49-F238E27FC236}">
                <a16:creationId xmlns:a16="http://schemas.microsoft.com/office/drawing/2014/main" id="{4F98D30B-CBE8-6BA6-B23A-2E850C0AB01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75310" y="4060734"/>
            <a:ext cx="914400" cy="914400"/>
          </a:xfrm>
          <a:prstGeom prst="rect">
            <a:avLst/>
          </a:prstGeom>
        </p:spPr>
      </p:pic>
      <p:cxnSp>
        <p:nvCxnSpPr>
          <p:cNvPr id="20" name="Straight Arrow Connector 19">
            <a:extLst>
              <a:ext uri="{FF2B5EF4-FFF2-40B4-BE49-F238E27FC236}">
                <a16:creationId xmlns:a16="http://schemas.microsoft.com/office/drawing/2014/main" id="{3A5D80A2-5149-C6E4-D4AF-A17CAC93CF3D}"/>
              </a:ext>
            </a:extLst>
          </p:cNvPr>
          <p:cNvCxnSpPr>
            <a:cxnSpLocks/>
            <a:endCxn id="51" idx="1"/>
          </p:cNvCxnSpPr>
          <p:nvPr/>
        </p:nvCxnSpPr>
        <p:spPr>
          <a:xfrm flipV="1">
            <a:off x="10039989" y="3109347"/>
            <a:ext cx="427981" cy="1436322"/>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CEC9A38-0892-9E73-F945-403850FC08EE}"/>
              </a:ext>
            </a:extLst>
          </p:cNvPr>
          <p:cNvCxnSpPr>
            <a:cxnSpLocks/>
          </p:cNvCxnSpPr>
          <p:nvPr/>
        </p:nvCxnSpPr>
        <p:spPr>
          <a:xfrm flipV="1">
            <a:off x="10035203" y="4537999"/>
            <a:ext cx="234335" cy="248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23A5FEA-3174-7F97-CD9D-7BAD8AB5813F}"/>
              </a:ext>
            </a:extLst>
          </p:cNvPr>
          <p:cNvCxnSpPr>
            <a:cxnSpLocks/>
          </p:cNvCxnSpPr>
          <p:nvPr/>
        </p:nvCxnSpPr>
        <p:spPr>
          <a:xfrm>
            <a:off x="10039437" y="4539104"/>
            <a:ext cx="428059" cy="158219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33E9DDD7-A76E-B22B-C556-418E60501153}"/>
              </a:ext>
            </a:extLst>
          </p:cNvPr>
          <p:cNvSpPr/>
          <p:nvPr/>
        </p:nvSpPr>
        <p:spPr>
          <a:xfrm>
            <a:off x="9388353" y="4037975"/>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4A0D15-9291-2676-D836-76D10F12A067}"/>
              </a:ext>
            </a:extLst>
          </p:cNvPr>
          <p:cNvSpPr txBox="1"/>
          <p:nvPr/>
        </p:nvSpPr>
        <p:spPr>
          <a:xfrm>
            <a:off x="9322610" y="4858606"/>
            <a:ext cx="855747" cy="338554"/>
          </a:xfrm>
          <a:prstGeom prst="rect">
            <a:avLst/>
          </a:prstGeom>
          <a:noFill/>
        </p:spPr>
        <p:txBody>
          <a:bodyPr wrap="none" rtlCol="0">
            <a:spAutoFit/>
          </a:bodyPr>
          <a:lstStyle/>
          <a:p>
            <a:r>
              <a:rPr lang="en-US" sz="1600"/>
              <a:t>Storage</a:t>
            </a:r>
          </a:p>
        </p:txBody>
      </p:sp>
    </p:spTree>
    <p:extLst>
      <p:ext uri="{BB962C8B-B14F-4D97-AF65-F5344CB8AC3E}">
        <p14:creationId xmlns:p14="http://schemas.microsoft.com/office/powerpoint/2010/main" val="721185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0E98AB-D190-A73F-1440-65A4B44618CF}"/>
              </a:ext>
            </a:extLst>
          </p:cNvPr>
          <p:cNvSpPr>
            <a:spLocks noGrp="1"/>
          </p:cNvSpPr>
          <p:nvPr>
            <p:ph type="title"/>
          </p:nvPr>
        </p:nvSpPr>
        <p:spPr>
          <a:xfrm>
            <a:off x="1115568" y="548640"/>
            <a:ext cx="10168128" cy="1179576"/>
          </a:xfrm>
        </p:spPr>
        <p:txBody>
          <a:bodyPr>
            <a:normAutofit/>
          </a:bodyPr>
          <a:lstStyle/>
          <a:p>
            <a:r>
              <a:rPr lang="en-US" sz="4000"/>
              <a:t>Recap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7C6D74D-C025-60BD-DB24-06603DE2BBC3}"/>
              </a:ext>
            </a:extLst>
          </p:cNvPr>
          <p:cNvSpPr>
            <a:spLocks noGrp="1"/>
          </p:cNvSpPr>
          <p:nvPr>
            <p:ph idx="1"/>
          </p:nvPr>
        </p:nvSpPr>
        <p:spPr>
          <a:xfrm>
            <a:off x="1115568" y="2481943"/>
            <a:ext cx="10168128" cy="3695020"/>
          </a:xfrm>
        </p:spPr>
        <p:txBody>
          <a:bodyPr>
            <a:normAutofit fontScale="92500" lnSpcReduction="20000"/>
          </a:bodyPr>
          <a:lstStyle/>
          <a:p>
            <a:r>
              <a:rPr lang="en-US" sz="2200">
                <a:solidFill>
                  <a:schemeClr val="accent4"/>
                </a:solidFill>
              </a:rPr>
              <a:t>Data Engineers: </a:t>
            </a:r>
          </a:p>
          <a:p>
            <a:pPr lvl="1"/>
            <a:r>
              <a:rPr lang="en-US" sz="1802"/>
              <a:t>Build ETL pipelines</a:t>
            </a:r>
          </a:p>
          <a:p>
            <a:pPr lvl="1"/>
            <a:r>
              <a:rPr lang="en-US" sz="1802"/>
              <a:t>Maintain accuracy and consistency</a:t>
            </a:r>
          </a:p>
          <a:p>
            <a:pPr lvl="1"/>
            <a:r>
              <a:rPr lang="en-US" sz="1802"/>
              <a:t>Maintain security </a:t>
            </a:r>
          </a:p>
          <a:p>
            <a:r>
              <a:rPr lang="en-US" sz="2200">
                <a:solidFill>
                  <a:schemeClr val="accent3">
                    <a:lumMod val="60000"/>
                    <a:lumOff val="40000"/>
                  </a:schemeClr>
                </a:solidFill>
              </a:rPr>
              <a:t>Amazon S3:</a:t>
            </a:r>
          </a:p>
          <a:p>
            <a:pPr lvl="1"/>
            <a:r>
              <a:rPr lang="en-US" sz="1802"/>
              <a:t>A Storage system that can store a lot of data at a low cost.</a:t>
            </a:r>
          </a:p>
          <a:p>
            <a:r>
              <a:rPr lang="en-US" sz="2200">
                <a:solidFill>
                  <a:schemeClr val="accent5"/>
                </a:solidFill>
              </a:rPr>
              <a:t>Amazon DynamoDB:</a:t>
            </a:r>
          </a:p>
          <a:p>
            <a:pPr lvl="1"/>
            <a:r>
              <a:rPr lang="en-US" sz="1802"/>
              <a:t>NoSQL database</a:t>
            </a:r>
          </a:p>
          <a:p>
            <a:pPr lvl="1"/>
            <a:r>
              <a:rPr lang="en-US" sz="1802"/>
              <a:t>Can be used as a single table</a:t>
            </a:r>
          </a:p>
          <a:p>
            <a:pPr lvl="1"/>
            <a:r>
              <a:rPr lang="en-US" sz="1802"/>
              <a:t>Data is distributed in partition’s (physical resources)</a:t>
            </a:r>
          </a:p>
          <a:p>
            <a:pPr lvl="1"/>
            <a:r>
              <a:rPr lang="en-US" sz="1802"/>
              <a:t>Consists of items (rows) and attributes (columns).</a:t>
            </a:r>
          </a:p>
          <a:p>
            <a:pPr lvl="1"/>
            <a:r>
              <a:rPr lang="en-US" sz="1802"/>
              <a:t>PK is required and important to understand what the PK should be. </a:t>
            </a:r>
          </a:p>
          <a:p>
            <a:pPr lvl="1"/>
            <a:r>
              <a:rPr lang="en-US" sz="1802"/>
              <a:t>Limited in querying mechanisms, but highly scalable.</a:t>
            </a:r>
          </a:p>
          <a:p>
            <a:pPr lvl="1"/>
            <a:r>
              <a:rPr lang="en-US" sz="1802"/>
              <a:t>Use </a:t>
            </a:r>
            <a:r>
              <a:rPr lang="en-US" sz="1802" err="1"/>
              <a:t>PartiQL</a:t>
            </a:r>
            <a:r>
              <a:rPr lang="en-US" sz="1802"/>
              <a:t> for querying.</a:t>
            </a:r>
          </a:p>
        </p:txBody>
      </p:sp>
    </p:spTree>
    <p:extLst>
      <p:ext uri="{BB962C8B-B14F-4D97-AF65-F5344CB8AC3E}">
        <p14:creationId xmlns:p14="http://schemas.microsoft.com/office/powerpoint/2010/main" val="19918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D2A193-2160-8F80-1951-85C4DD41C89E}"/>
              </a:ext>
            </a:extLst>
          </p:cNvPr>
          <p:cNvSpPr>
            <a:spLocks noGrp="1"/>
          </p:cNvSpPr>
          <p:nvPr>
            <p:ph type="title"/>
          </p:nvPr>
        </p:nvSpPr>
        <p:spPr>
          <a:xfrm>
            <a:off x="1115568" y="548640"/>
            <a:ext cx="10168128" cy="1179576"/>
          </a:xfrm>
        </p:spPr>
        <p:txBody>
          <a:bodyPr>
            <a:normAutofit/>
          </a:bodyPr>
          <a:lstStyle/>
          <a:p>
            <a:r>
              <a:rPr lang="en-US" sz="4000"/>
              <a:t>Recap</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4DD6328-954F-1EE6-C09E-BF31A3A7423B}"/>
              </a:ext>
            </a:extLst>
          </p:cNvPr>
          <p:cNvSpPr>
            <a:spLocks noGrp="1"/>
          </p:cNvSpPr>
          <p:nvPr>
            <p:ph idx="1"/>
          </p:nvPr>
        </p:nvSpPr>
        <p:spPr>
          <a:xfrm>
            <a:off x="1115568" y="2481943"/>
            <a:ext cx="10168128" cy="3695020"/>
          </a:xfrm>
        </p:spPr>
        <p:txBody>
          <a:bodyPr>
            <a:normAutofit/>
          </a:bodyPr>
          <a:lstStyle/>
          <a:p>
            <a:r>
              <a:rPr lang="en-US" sz="2200">
                <a:solidFill>
                  <a:srgbClr val="7030A0"/>
                </a:solidFill>
              </a:rPr>
              <a:t>AWS Glue:</a:t>
            </a:r>
          </a:p>
          <a:p>
            <a:pPr lvl="1"/>
            <a:r>
              <a:rPr lang="en-US" sz="1802"/>
              <a:t>ETL (Extract, Transform, Load) service</a:t>
            </a:r>
          </a:p>
          <a:p>
            <a:pPr lvl="1"/>
            <a:r>
              <a:rPr lang="en-US" sz="1802"/>
              <a:t>Uses Apache Spark</a:t>
            </a:r>
          </a:p>
          <a:p>
            <a:pPr lvl="1"/>
            <a:r>
              <a:rPr lang="en-US" sz="1802"/>
              <a:t>Can use a glue script/notebook:</a:t>
            </a:r>
          </a:p>
          <a:p>
            <a:pPr lvl="2"/>
            <a:r>
              <a:rPr lang="en-US" sz="1404"/>
              <a:t>Define data source and target</a:t>
            </a:r>
          </a:p>
          <a:p>
            <a:pPr lvl="2"/>
            <a:r>
              <a:rPr lang="en-US" sz="1404"/>
              <a:t>Define ETL operations through a script, use Apache Spark </a:t>
            </a:r>
            <a:r>
              <a:rPr lang="en-US" sz="1404" err="1"/>
              <a:t>DataFrames</a:t>
            </a:r>
            <a:r>
              <a:rPr lang="en-US" sz="1404"/>
              <a:t> and Glue </a:t>
            </a:r>
            <a:r>
              <a:rPr lang="en-US" sz="1404" err="1"/>
              <a:t>DynamicFrames</a:t>
            </a:r>
            <a:r>
              <a:rPr lang="en-US" sz="1404"/>
              <a:t> for operations.</a:t>
            </a:r>
          </a:p>
          <a:p>
            <a:pPr lvl="2"/>
            <a:endParaRPr lang="en-US" sz="1404"/>
          </a:p>
          <a:p>
            <a:pPr lvl="2"/>
            <a:endParaRPr lang="en-US" sz="1404"/>
          </a:p>
          <a:p>
            <a:r>
              <a:rPr lang="en-US" sz="2200"/>
              <a:t>The Amazon services listed, required computational power:</a:t>
            </a:r>
          </a:p>
          <a:p>
            <a:pPr lvl="1"/>
            <a:r>
              <a:rPr lang="en-US" sz="1802"/>
              <a:t>We do not manage the servers!</a:t>
            </a:r>
          </a:p>
          <a:p>
            <a:pPr lvl="1"/>
            <a:r>
              <a:rPr lang="en-US" sz="1802"/>
              <a:t>We wouldn’t want to perform big data ETL operations locally, if even possible!</a:t>
            </a:r>
          </a:p>
          <a:p>
            <a:pPr lvl="1"/>
            <a:endParaRPr lang="en-US" sz="1802"/>
          </a:p>
        </p:txBody>
      </p:sp>
    </p:spTree>
    <p:extLst>
      <p:ext uri="{BB962C8B-B14F-4D97-AF65-F5344CB8AC3E}">
        <p14:creationId xmlns:p14="http://schemas.microsoft.com/office/powerpoint/2010/main" val="249063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9B7C-F518-1B3B-08FB-1A2CB8B2AF72}"/>
              </a:ext>
            </a:extLst>
          </p:cNvPr>
          <p:cNvSpPr>
            <a:spLocks noGrp="1"/>
          </p:cNvSpPr>
          <p:nvPr>
            <p:ph type="title"/>
          </p:nvPr>
        </p:nvSpPr>
        <p:spPr>
          <a:xfrm>
            <a:off x="4318805" y="2766217"/>
            <a:ext cx="3554389" cy="1325565"/>
          </a:xfrm>
        </p:spPr>
        <p:txBody>
          <a:bodyPr>
            <a:normAutofit fontScale="90000"/>
          </a:bodyPr>
          <a:lstStyle/>
          <a:p>
            <a:pPr algn="ctr"/>
            <a:r>
              <a:rPr lang="en-US" sz="6000"/>
              <a:t>Questions</a:t>
            </a:r>
            <a:r>
              <a:rPr lang="en-US" sz="6000" dirty="0"/>
              <a:t>?</a:t>
            </a:r>
            <a:br>
              <a:rPr lang="en-US" sz="6000" dirty="0"/>
            </a:br>
            <a:br>
              <a:rPr lang="en-US" sz="6000" dirty="0"/>
            </a:br>
            <a:r>
              <a:rPr lang="en-US" sz="2700" dirty="0"/>
              <a:t>I will only take 3 at this time</a:t>
            </a:r>
            <a:endParaRPr lang="en-US" sz="6000" dirty="0"/>
          </a:p>
        </p:txBody>
      </p:sp>
    </p:spTree>
    <p:extLst>
      <p:ext uri="{BB962C8B-B14F-4D97-AF65-F5344CB8AC3E}">
        <p14:creationId xmlns:p14="http://schemas.microsoft.com/office/powerpoint/2010/main" val="210688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a:extLst>
            <a:ext uri="{FF2B5EF4-FFF2-40B4-BE49-F238E27FC236}">
              <a16:creationId xmlns:a16="http://schemas.microsoft.com/office/drawing/2014/main" id="{BE1D9DB5-73A0-611A-A0DD-01C9D67A6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BC7F8-B4B2-B023-81F5-10C440761E18}"/>
              </a:ext>
            </a:extLst>
          </p:cNvPr>
          <p:cNvSpPr>
            <a:spLocks noGrp="1"/>
          </p:cNvSpPr>
          <p:nvPr>
            <p:ph type="title"/>
          </p:nvPr>
        </p:nvSpPr>
        <p:spPr>
          <a:xfrm>
            <a:off x="838200" y="1723660"/>
            <a:ext cx="10515600" cy="1325565"/>
          </a:xfrm>
        </p:spPr>
        <p:txBody>
          <a:bodyPr>
            <a:normAutofit/>
          </a:bodyPr>
          <a:lstStyle/>
          <a:p>
            <a:pPr algn="ctr"/>
            <a:r>
              <a:rPr lang="en-US" sz="7200">
                <a:solidFill>
                  <a:schemeClr val="bg1"/>
                </a:solidFill>
              </a:rPr>
              <a:t>Machine Learning</a:t>
            </a:r>
          </a:p>
        </p:txBody>
      </p:sp>
      <p:grpSp>
        <p:nvGrpSpPr>
          <p:cNvPr id="25" name="Graphic 5" descr="Arrow circle outline">
            <a:extLst>
              <a:ext uri="{FF2B5EF4-FFF2-40B4-BE49-F238E27FC236}">
                <a16:creationId xmlns:a16="http://schemas.microsoft.com/office/drawing/2014/main" id="{2E5E9D69-F8B7-F13A-E872-664BF1395AE0}"/>
              </a:ext>
            </a:extLst>
          </p:cNvPr>
          <p:cNvGrpSpPr/>
          <p:nvPr/>
        </p:nvGrpSpPr>
        <p:grpSpPr>
          <a:xfrm>
            <a:off x="5600668" y="3344610"/>
            <a:ext cx="449909" cy="436560"/>
            <a:chOff x="8356568" y="2773110"/>
            <a:chExt cx="449909" cy="436560"/>
          </a:xfrm>
          <a:solidFill>
            <a:srgbClr val="000000"/>
          </a:solidFill>
        </p:grpSpPr>
        <p:sp>
          <p:nvSpPr>
            <p:cNvPr id="26" name="Freeform: Shape 25">
              <a:extLst>
                <a:ext uri="{FF2B5EF4-FFF2-40B4-BE49-F238E27FC236}">
                  <a16:creationId xmlns:a16="http://schemas.microsoft.com/office/drawing/2014/main" id="{2824F0C0-8F10-5B14-3CD6-017FCDD3C6D4}"/>
                </a:ext>
              </a:extLst>
            </p:cNvPr>
            <p:cNvSpPr/>
            <p:nvPr/>
          </p:nvSpPr>
          <p:spPr>
            <a:xfrm>
              <a:off x="8623695" y="2893477"/>
              <a:ext cx="182782" cy="316192"/>
            </a:xfrm>
            <a:custGeom>
              <a:avLst/>
              <a:gdLst>
                <a:gd name="connsiteX0" fmla="*/ 182782 w 182782"/>
                <a:gd name="connsiteY0" fmla="*/ 80921 h 316192"/>
                <a:gd name="connsiteX1" fmla="*/ 167699 w 182782"/>
                <a:gd name="connsiteY1" fmla="*/ 4303 h 316192"/>
                <a:gd name="connsiteX2" fmla="*/ 158630 w 182782"/>
                <a:gd name="connsiteY2" fmla="*/ 525 h 316192"/>
                <a:gd name="connsiteX3" fmla="*/ 154852 w 182782"/>
                <a:gd name="connsiteY3" fmla="*/ 9595 h 316192"/>
                <a:gd name="connsiteX4" fmla="*/ 52489 w 182782"/>
                <a:gd name="connsiteY4" fmla="*/ 254387 h 316192"/>
                <a:gd name="connsiteX5" fmla="*/ 20560 w 182782"/>
                <a:gd name="connsiteY5" fmla="*/ 264269 h 316192"/>
                <a:gd name="connsiteX6" fmla="*/ 20477 w 182782"/>
                <a:gd name="connsiteY6" fmla="*/ 264164 h 316192"/>
                <a:gd name="connsiteX7" fmla="*/ 48171 w 182782"/>
                <a:gd name="connsiteY7" fmla="*/ 215206 h 316192"/>
                <a:gd name="connsiteX8" fmla="*/ 46220 w 182782"/>
                <a:gd name="connsiteY8" fmla="*/ 205581 h 316192"/>
                <a:gd name="connsiteX9" fmla="*/ 36595 w 182782"/>
                <a:gd name="connsiteY9" fmla="*/ 207532 h 316192"/>
                <a:gd name="connsiteX10" fmla="*/ 36102 w 182782"/>
                <a:gd name="connsiteY10" fmla="*/ 208407 h 316192"/>
                <a:gd name="connsiteX11" fmla="*/ 900 w 182782"/>
                <a:gd name="connsiteY11" fmla="*/ 270651 h 316192"/>
                <a:gd name="connsiteX12" fmla="*/ 3528 w 182782"/>
                <a:gd name="connsiteY12" fmla="*/ 280114 h 316192"/>
                <a:gd name="connsiteX13" fmla="*/ 3532 w 182782"/>
                <a:gd name="connsiteY13" fmla="*/ 280116 h 316192"/>
                <a:gd name="connsiteX14" fmla="*/ 65657 w 182782"/>
                <a:gd name="connsiteY14" fmla="*/ 315248 h 316192"/>
                <a:gd name="connsiteX15" fmla="*/ 75153 w 182782"/>
                <a:gd name="connsiteY15" fmla="*/ 312741 h 316192"/>
                <a:gd name="connsiteX16" fmla="*/ 72646 w 182782"/>
                <a:gd name="connsiteY16" fmla="*/ 303246 h 316192"/>
                <a:gd name="connsiteX17" fmla="*/ 72491 w 182782"/>
                <a:gd name="connsiteY17" fmla="*/ 303157 h 316192"/>
                <a:gd name="connsiteX18" fmla="*/ 26782 w 182782"/>
                <a:gd name="connsiteY18" fmla="*/ 277310 h 316192"/>
                <a:gd name="connsiteX19" fmla="*/ 26782 w 182782"/>
                <a:gd name="connsiteY19" fmla="*/ 277185 h 316192"/>
                <a:gd name="connsiteX20" fmla="*/ 182782 w 182782"/>
                <a:gd name="connsiteY20" fmla="*/ 80921 h 3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782" h="316192">
                  <a:moveTo>
                    <a:pt x="182782" y="80921"/>
                  </a:moveTo>
                  <a:cubicBezTo>
                    <a:pt x="182829" y="54640"/>
                    <a:pt x="177703" y="28606"/>
                    <a:pt x="167699" y="4303"/>
                  </a:cubicBezTo>
                  <a:cubicBezTo>
                    <a:pt x="166238" y="755"/>
                    <a:pt x="162178" y="-936"/>
                    <a:pt x="158630" y="525"/>
                  </a:cubicBezTo>
                  <a:cubicBezTo>
                    <a:pt x="155082" y="1986"/>
                    <a:pt x="153391" y="6047"/>
                    <a:pt x="154852" y="9595"/>
                  </a:cubicBezTo>
                  <a:cubicBezTo>
                    <a:pt x="194182" y="105459"/>
                    <a:pt x="148353" y="215056"/>
                    <a:pt x="52489" y="254387"/>
                  </a:cubicBezTo>
                  <a:cubicBezTo>
                    <a:pt x="42162" y="258624"/>
                    <a:pt x="31476" y="261931"/>
                    <a:pt x="20560" y="264269"/>
                  </a:cubicBezTo>
                  <a:cubicBezTo>
                    <a:pt x="20470" y="264269"/>
                    <a:pt x="20435" y="264269"/>
                    <a:pt x="20477" y="264164"/>
                  </a:cubicBezTo>
                  <a:lnTo>
                    <a:pt x="48171" y="215206"/>
                  </a:lnTo>
                  <a:cubicBezTo>
                    <a:pt x="50290" y="212010"/>
                    <a:pt x="49416" y="207700"/>
                    <a:pt x="46220" y="205581"/>
                  </a:cubicBezTo>
                  <a:cubicBezTo>
                    <a:pt x="43023" y="203462"/>
                    <a:pt x="38714" y="204336"/>
                    <a:pt x="36595" y="207532"/>
                  </a:cubicBezTo>
                  <a:cubicBezTo>
                    <a:pt x="36409" y="207812"/>
                    <a:pt x="36245" y="208104"/>
                    <a:pt x="36102" y="208407"/>
                  </a:cubicBezTo>
                  <a:lnTo>
                    <a:pt x="900" y="270651"/>
                  </a:lnTo>
                  <a:cubicBezTo>
                    <a:pt x="-987" y="273989"/>
                    <a:pt x="189" y="278226"/>
                    <a:pt x="3528" y="280114"/>
                  </a:cubicBezTo>
                  <a:cubicBezTo>
                    <a:pt x="3530" y="280114"/>
                    <a:pt x="3531" y="280115"/>
                    <a:pt x="3532" y="280116"/>
                  </a:cubicBezTo>
                  <a:lnTo>
                    <a:pt x="65657" y="315248"/>
                  </a:lnTo>
                  <a:cubicBezTo>
                    <a:pt x="68972" y="317178"/>
                    <a:pt x="73223" y="316055"/>
                    <a:pt x="75153" y="312741"/>
                  </a:cubicBezTo>
                  <a:cubicBezTo>
                    <a:pt x="77083" y="309427"/>
                    <a:pt x="75961" y="305176"/>
                    <a:pt x="72646" y="303246"/>
                  </a:cubicBezTo>
                  <a:cubicBezTo>
                    <a:pt x="72595" y="303216"/>
                    <a:pt x="72543" y="303186"/>
                    <a:pt x="72491" y="303157"/>
                  </a:cubicBezTo>
                  <a:lnTo>
                    <a:pt x="26782" y="277310"/>
                  </a:lnTo>
                  <a:cubicBezTo>
                    <a:pt x="26699" y="277262"/>
                    <a:pt x="26713" y="277206"/>
                    <a:pt x="26782" y="277185"/>
                  </a:cubicBezTo>
                  <a:cubicBezTo>
                    <a:pt x="117953" y="255775"/>
                    <a:pt x="182497" y="174571"/>
                    <a:pt x="182782" y="80921"/>
                  </a:cubicBezTo>
                  <a:close/>
                </a:path>
              </a:pathLst>
            </a:custGeom>
            <a:solidFill>
              <a:srgbClr val="000000"/>
            </a:solidFill>
            <a:ln w="6846" cap="flat">
              <a:solidFill>
                <a:schemeClr val="bg1"/>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B8278FE-556C-3ACD-E7AE-E8026947D3B2}"/>
                </a:ext>
              </a:extLst>
            </p:cNvPr>
            <p:cNvSpPr/>
            <p:nvPr/>
          </p:nvSpPr>
          <p:spPr>
            <a:xfrm>
              <a:off x="8356568" y="2893031"/>
              <a:ext cx="229678" cy="281034"/>
            </a:xfrm>
            <a:custGeom>
              <a:avLst/>
              <a:gdLst>
                <a:gd name="connsiteX0" fmla="*/ 223610 w 229678"/>
                <a:gd name="connsiteY0" fmla="*/ 267187 h 281034"/>
                <a:gd name="connsiteX1" fmla="*/ 154819 w 229678"/>
                <a:gd name="connsiteY1" fmla="*/ 243687 h 281034"/>
                <a:gd name="connsiteX2" fmla="*/ 70152 w 229678"/>
                <a:gd name="connsiteY2" fmla="*/ 23708 h 281034"/>
                <a:gd name="connsiteX3" fmla="*/ 70277 w 229678"/>
                <a:gd name="connsiteY3" fmla="*/ 23708 h 281034"/>
                <a:gd name="connsiteX4" fmla="*/ 98714 w 229678"/>
                <a:gd name="connsiteY4" fmla="*/ 72153 h 281034"/>
                <a:gd name="connsiteX5" fmla="*/ 108225 w 229678"/>
                <a:gd name="connsiteY5" fmla="*/ 74614 h 281034"/>
                <a:gd name="connsiteX6" fmla="*/ 110687 w 229678"/>
                <a:gd name="connsiteY6" fmla="*/ 65104 h 281034"/>
                <a:gd name="connsiteX7" fmla="*/ 74492 w 229678"/>
                <a:gd name="connsiteY7" fmla="*/ 3430 h 281034"/>
                <a:gd name="connsiteX8" fmla="*/ 64988 w 229678"/>
                <a:gd name="connsiteY8" fmla="*/ 957 h 281034"/>
                <a:gd name="connsiteX9" fmla="*/ 64985 w 229678"/>
                <a:gd name="connsiteY9" fmla="*/ 958 h 281034"/>
                <a:gd name="connsiteX10" fmla="*/ 3430 w 229678"/>
                <a:gd name="connsiteY10" fmla="*/ 37069 h 281034"/>
                <a:gd name="connsiteX11" fmla="*/ 957 w 229678"/>
                <a:gd name="connsiteY11" fmla="*/ 46576 h 281034"/>
                <a:gd name="connsiteX12" fmla="*/ 10464 w 229678"/>
                <a:gd name="connsiteY12" fmla="*/ 49048 h 281034"/>
                <a:gd name="connsiteX13" fmla="*/ 55839 w 229678"/>
                <a:gd name="connsiteY13" fmla="*/ 22416 h 281034"/>
                <a:gd name="connsiteX14" fmla="*/ 55937 w 229678"/>
                <a:gd name="connsiteY14" fmla="*/ 22493 h 281034"/>
                <a:gd name="connsiteX15" fmla="*/ 189991 w 229678"/>
                <a:gd name="connsiteY15" fmla="*/ 274035 h 281034"/>
                <a:gd name="connsiteX16" fmla="*/ 221763 w 229678"/>
                <a:gd name="connsiteY16" fmla="*/ 280972 h 281034"/>
                <a:gd name="connsiteX17" fmla="*/ 222701 w 229678"/>
                <a:gd name="connsiteY17" fmla="*/ 281035 h 281034"/>
                <a:gd name="connsiteX18" fmla="*/ 229678 w 229678"/>
                <a:gd name="connsiteY18" fmla="*/ 274124 h 281034"/>
                <a:gd name="connsiteX19" fmla="*/ 223610 w 229678"/>
                <a:gd name="connsiteY19" fmla="*/ 267201 h 28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678" h="281034">
                  <a:moveTo>
                    <a:pt x="223610" y="267187"/>
                  </a:moveTo>
                  <a:cubicBezTo>
                    <a:pt x="199359" y="263947"/>
                    <a:pt x="175984" y="255962"/>
                    <a:pt x="154819" y="243687"/>
                  </a:cubicBezTo>
                  <a:cubicBezTo>
                    <a:pt x="78496" y="199294"/>
                    <a:pt x="43287" y="107816"/>
                    <a:pt x="70152" y="23708"/>
                  </a:cubicBezTo>
                  <a:cubicBezTo>
                    <a:pt x="70152" y="23625"/>
                    <a:pt x="70235" y="23618"/>
                    <a:pt x="70277" y="23708"/>
                  </a:cubicBezTo>
                  <a:lnTo>
                    <a:pt x="98714" y="72153"/>
                  </a:lnTo>
                  <a:cubicBezTo>
                    <a:pt x="100661" y="75459"/>
                    <a:pt x="104919" y="76561"/>
                    <a:pt x="108225" y="74614"/>
                  </a:cubicBezTo>
                  <a:cubicBezTo>
                    <a:pt x="111531" y="72668"/>
                    <a:pt x="112633" y="68410"/>
                    <a:pt x="110687" y="65104"/>
                  </a:cubicBezTo>
                  <a:lnTo>
                    <a:pt x="74492" y="3430"/>
                  </a:lnTo>
                  <a:cubicBezTo>
                    <a:pt x="72550" y="123"/>
                    <a:pt x="68296" y="-985"/>
                    <a:pt x="64988" y="957"/>
                  </a:cubicBezTo>
                  <a:cubicBezTo>
                    <a:pt x="64987" y="957"/>
                    <a:pt x="64986" y="957"/>
                    <a:pt x="64985" y="958"/>
                  </a:cubicBezTo>
                  <a:lnTo>
                    <a:pt x="3430" y="37069"/>
                  </a:lnTo>
                  <a:cubicBezTo>
                    <a:pt x="122" y="39012"/>
                    <a:pt x="-985" y="43269"/>
                    <a:pt x="957" y="46576"/>
                  </a:cubicBezTo>
                  <a:cubicBezTo>
                    <a:pt x="2900" y="49884"/>
                    <a:pt x="7157" y="50991"/>
                    <a:pt x="10464" y="49048"/>
                  </a:cubicBezTo>
                  <a:lnTo>
                    <a:pt x="55839" y="22416"/>
                  </a:lnTo>
                  <a:cubicBezTo>
                    <a:pt x="55923" y="22368"/>
                    <a:pt x="55964" y="22416"/>
                    <a:pt x="55937" y="22493"/>
                  </a:cubicBezTo>
                  <a:cubicBezTo>
                    <a:pt x="23493" y="128972"/>
                    <a:pt x="83512" y="241592"/>
                    <a:pt x="189991" y="274035"/>
                  </a:cubicBezTo>
                  <a:cubicBezTo>
                    <a:pt x="200378" y="277199"/>
                    <a:pt x="211003" y="279519"/>
                    <a:pt x="221763" y="280972"/>
                  </a:cubicBezTo>
                  <a:cubicBezTo>
                    <a:pt x="222073" y="281014"/>
                    <a:pt x="222387" y="281035"/>
                    <a:pt x="222701" y="281035"/>
                  </a:cubicBezTo>
                  <a:cubicBezTo>
                    <a:pt x="226536" y="281053"/>
                    <a:pt x="229660" y="277959"/>
                    <a:pt x="229678" y="274124"/>
                  </a:cubicBezTo>
                  <a:cubicBezTo>
                    <a:pt x="229696" y="270614"/>
                    <a:pt x="227091" y="267644"/>
                    <a:pt x="223610" y="267201"/>
                  </a:cubicBezTo>
                  <a:close/>
                </a:path>
              </a:pathLst>
            </a:custGeom>
            <a:solidFill>
              <a:srgbClr val="000000"/>
            </a:solidFill>
            <a:ln w="6846" cap="flat">
              <a:solidFill>
                <a:schemeClr val="bg1"/>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86C5AF4-A6A3-1A7C-FCDA-C8CFF315E017}"/>
                </a:ext>
              </a:extLst>
            </p:cNvPr>
            <p:cNvSpPr/>
            <p:nvPr/>
          </p:nvSpPr>
          <p:spPr>
            <a:xfrm>
              <a:off x="8444207" y="2773110"/>
              <a:ext cx="322423" cy="89684"/>
            </a:xfrm>
            <a:custGeom>
              <a:avLst/>
              <a:gdLst>
                <a:gd name="connsiteX0" fmla="*/ 299806 w 322423"/>
                <a:gd name="connsiteY0" fmla="*/ 75400 h 89684"/>
                <a:gd name="connsiteX1" fmla="*/ 299757 w 322423"/>
                <a:gd name="connsiteY1" fmla="*/ 75518 h 89684"/>
                <a:gd name="connsiteX2" fmla="*/ 243917 w 322423"/>
                <a:gd name="connsiteY2" fmla="*/ 75796 h 89684"/>
                <a:gd name="connsiteX3" fmla="*/ 236990 w 322423"/>
                <a:gd name="connsiteY3" fmla="*/ 82758 h 89684"/>
                <a:gd name="connsiteX4" fmla="*/ 243951 w 322423"/>
                <a:gd name="connsiteY4" fmla="*/ 89685 h 89684"/>
                <a:gd name="connsiteX5" fmla="*/ 243951 w 322423"/>
                <a:gd name="connsiteY5" fmla="*/ 89685 h 89684"/>
                <a:gd name="connsiteX6" fmla="*/ 315479 w 322423"/>
                <a:gd name="connsiteY6" fmla="*/ 89331 h 89684"/>
                <a:gd name="connsiteX7" fmla="*/ 322424 w 322423"/>
                <a:gd name="connsiteY7" fmla="*/ 82386 h 89684"/>
                <a:gd name="connsiteX8" fmla="*/ 322049 w 322423"/>
                <a:gd name="connsiteY8" fmla="*/ 10984 h 89684"/>
                <a:gd name="connsiteX9" fmla="*/ 315643 w 322423"/>
                <a:gd name="connsiteY9" fmla="*/ 4039 h 89684"/>
                <a:gd name="connsiteX10" fmla="*/ 315104 w 322423"/>
                <a:gd name="connsiteY10" fmla="*/ 4039 h 89684"/>
                <a:gd name="connsiteX11" fmla="*/ 308160 w 322423"/>
                <a:gd name="connsiteY11" fmla="*/ 10984 h 89684"/>
                <a:gd name="connsiteX12" fmla="*/ 308160 w 322423"/>
                <a:gd name="connsiteY12" fmla="*/ 11018 h 89684"/>
                <a:gd name="connsiteX13" fmla="*/ 308424 w 322423"/>
                <a:gd name="connsiteY13" fmla="*/ 63872 h 89684"/>
                <a:gd name="connsiteX14" fmla="*/ 308306 w 322423"/>
                <a:gd name="connsiteY14" fmla="*/ 63921 h 89684"/>
                <a:gd name="connsiteX15" fmla="*/ 60229 w 322423"/>
                <a:gd name="connsiteY15" fmla="*/ 26775 h 89684"/>
                <a:gd name="connsiteX16" fmla="*/ 1423 w 322423"/>
                <a:gd name="connsiteY16" fmla="*/ 78164 h 89684"/>
                <a:gd name="connsiteX17" fmla="*/ 2733 w 322423"/>
                <a:gd name="connsiteY17" fmla="*/ 87897 h 89684"/>
                <a:gd name="connsiteX18" fmla="*/ 12423 w 322423"/>
                <a:gd name="connsiteY18" fmla="*/ 86643 h 89684"/>
                <a:gd name="connsiteX19" fmla="*/ 67173 w 322423"/>
                <a:gd name="connsiteY19" fmla="*/ 38824 h 89684"/>
                <a:gd name="connsiteX20" fmla="*/ 299806 w 322423"/>
                <a:gd name="connsiteY20" fmla="*/ 75400 h 8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2423" h="89684">
                  <a:moveTo>
                    <a:pt x="299806" y="75400"/>
                  </a:moveTo>
                  <a:cubicBezTo>
                    <a:pt x="299868" y="75463"/>
                    <a:pt x="299847" y="75518"/>
                    <a:pt x="299757" y="75518"/>
                  </a:cubicBezTo>
                  <a:lnTo>
                    <a:pt x="243917" y="75796"/>
                  </a:lnTo>
                  <a:cubicBezTo>
                    <a:pt x="240081" y="75806"/>
                    <a:pt x="236980" y="78922"/>
                    <a:pt x="236990" y="82758"/>
                  </a:cubicBezTo>
                  <a:cubicBezTo>
                    <a:pt x="236999" y="86593"/>
                    <a:pt x="240116" y="89695"/>
                    <a:pt x="243951" y="89685"/>
                  </a:cubicBezTo>
                  <a:lnTo>
                    <a:pt x="243951" y="89685"/>
                  </a:lnTo>
                  <a:lnTo>
                    <a:pt x="315479" y="89331"/>
                  </a:lnTo>
                  <a:cubicBezTo>
                    <a:pt x="319315" y="89331"/>
                    <a:pt x="322424" y="86222"/>
                    <a:pt x="322424" y="82386"/>
                  </a:cubicBezTo>
                  <a:lnTo>
                    <a:pt x="322049" y="10984"/>
                  </a:lnTo>
                  <a:cubicBezTo>
                    <a:pt x="322197" y="7297"/>
                    <a:pt x="319329" y="4188"/>
                    <a:pt x="315643" y="4039"/>
                  </a:cubicBezTo>
                  <a:cubicBezTo>
                    <a:pt x="315463" y="4032"/>
                    <a:pt x="315283" y="4032"/>
                    <a:pt x="315104" y="4039"/>
                  </a:cubicBezTo>
                  <a:cubicBezTo>
                    <a:pt x="311269" y="4039"/>
                    <a:pt x="308160" y="7148"/>
                    <a:pt x="308160" y="10984"/>
                  </a:cubicBezTo>
                  <a:cubicBezTo>
                    <a:pt x="308160" y="10995"/>
                    <a:pt x="308160" y="11006"/>
                    <a:pt x="308160" y="11018"/>
                  </a:cubicBezTo>
                  <a:lnTo>
                    <a:pt x="308424" y="63872"/>
                  </a:lnTo>
                  <a:cubicBezTo>
                    <a:pt x="308424" y="63970"/>
                    <a:pt x="308375" y="63990"/>
                    <a:pt x="308306" y="63921"/>
                  </a:cubicBezTo>
                  <a:cubicBezTo>
                    <a:pt x="244210" y="-4448"/>
                    <a:pt x="141539" y="-19821"/>
                    <a:pt x="60229" y="26775"/>
                  </a:cubicBezTo>
                  <a:cubicBezTo>
                    <a:pt x="37444" y="39878"/>
                    <a:pt x="17462" y="57340"/>
                    <a:pt x="1423" y="78164"/>
                  </a:cubicBezTo>
                  <a:cubicBezTo>
                    <a:pt x="-903" y="81213"/>
                    <a:pt x="-316" y="85571"/>
                    <a:pt x="2733" y="87897"/>
                  </a:cubicBezTo>
                  <a:cubicBezTo>
                    <a:pt x="5761" y="90206"/>
                    <a:pt x="10083" y="89647"/>
                    <a:pt x="12423" y="86643"/>
                  </a:cubicBezTo>
                  <a:cubicBezTo>
                    <a:pt x="27356" y="67263"/>
                    <a:pt x="45960" y="51013"/>
                    <a:pt x="67173" y="38824"/>
                  </a:cubicBezTo>
                  <a:cubicBezTo>
                    <a:pt x="143705" y="-5021"/>
                    <a:pt x="240421" y="10186"/>
                    <a:pt x="299806" y="75400"/>
                  </a:cubicBezTo>
                  <a:close/>
                </a:path>
              </a:pathLst>
            </a:custGeom>
            <a:solidFill>
              <a:srgbClr val="000000"/>
            </a:solidFill>
            <a:ln w="6846" cap="flat">
              <a:solidFill>
                <a:schemeClr val="bg1"/>
              </a:solidFill>
              <a:prstDash val="solid"/>
              <a:miter/>
            </a:ln>
          </p:spPr>
          <p:txBody>
            <a:bodyPr rtlCol="0" anchor="ctr"/>
            <a:lstStyle/>
            <a:p>
              <a:endParaRPr lang="en-US"/>
            </a:p>
          </p:txBody>
        </p:sp>
      </p:grpSp>
      <p:sp>
        <p:nvSpPr>
          <p:cNvPr id="29" name="TextBox 28">
            <a:extLst>
              <a:ext uri="{FF2B5EF4-FFF2-40B4-BE49-F238E27FC236}">
                <a16:creationId xmlns:a16="http://schemas.microsoft.com/office/drawing/2014/main" id="{F8D8E55E-398F-91DC-EE17-1446FDC8E229}"/>
              </a:ext>
            </a:extLst>
          </p:cNvPr>
          <p:cNvSpPr txBox="1"/>
          <p:nvPr/>
        </p:nvSpPr>
        <p:spPr>
          <a:xfrm>
            <a:off x="4878928" y="3823291"/>
            <a:ext cx="1931106" cy="338554"/>
          </a:xfrm>
          <a:prstGeom prst="rect">
            <a:avLst/>
          </a:prstGeom>
          <a:noFill/>
        </p:spPr>
        <p:txBody>
          <a:bodyPr wrap="none" rtlCol="0">
            <a:spAutoFit/>
          </a:bodyPr>
          <a:lstStyle/>
          <a:p>
            <a:r>
              <a:rPr lang="en-US" sz="1600">
                <a:solidFill>
                  <a:schemeClr val="bg1"/>
                </a:solidFill>
              </a:rPr>
              <a:t>Feature engineering</a:t>
            </a:r>
          </a:p>
        </p:txBody>
      </p:sp>
      <p:grpSp>
        <p:nvGrpSpPr>
          <p:cNvPr id="30" name="Group 29">
            <a:extLst>
              <a:ext uri="{FF2B5EF4-FFF2-40B4-BE49-F238E27FC236}">
                <a16:creationId xmlns:a16="http://schemas.microsoft.com/office/drawing/2014/main" id="{965B38A8-BBFD-E17B-59A9-F7B3D0C78AF2}"/>
              </a:ext>
            </a:extLst>
          </p:cNvPr>
          <p:cNvGrpSpPr/>
          <p:nvPr/>
        </p:nvGrpSpPr>
        <p:grpSpPr>
          <a:xfrm>
            <a:off x="6986551" y="3279840"/>
            <a:ext cx="1429640" cy="513592"/>
            <a:chOff x="938123" y="2079042"/>
            <a:chExt cx="10223500" cy="2540583"/>
          </a:xfrm>
        </p:grpSpPr>
        <p:sp>
          <p:nvSpPr>
            <p:cNvPr id="31" name="Rectangle 30">
              <a:extLst>
                <a:ext uri="{FF2B5EF4-FFF2-40B4-BE49-F238E27FC236}">
                  <a16:creationId xmlns:a16="http://schemas.microsoft.com/office/drawing/2014/main" id="{5205A87A-C5A9-67C0-99DE-18D4338B922F}"/>
                </a:ext>
              </a:extLst>
            </p:cNvPr>
            <p:cNvSpPr/>
            <p:nvPr/>
          </p:nvSpPr>
          <p:spPr>
            <a:xfrm>
              <a:off x="938123" y="23177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 name="Rectangle 31">
              <a:extLst>
                <a:ext uri="{FF2B5EF4-FFF2-40B4-BE49-F238E27FC236}">
                  <a16:creationId xmlns:a16="http://schemas.microsoft.com/office/drawing/2014/main" id="{EE4F10D2-7296-81A1-2DCA-B5928B4520AD}"/>
                </a:ext>
              </a:extLst>
            </p:cNvPr>
            <p:cNvSpPr/>
            <p:nvPr/>
          </p:nvSpPr>
          <p:spPr>
            <a:xfrm>
              <a:off x="8524875" y="2317750"/>
              <a:ext cx="1317625" cy="230187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3" name="Rectangle 32">
              <a:extLst>
                <a:ext uri="{FF2B5EF4-FFF2-40B4-BE49-F238E27FC236}">
                  <a16:creationId xmlns:a16="http://schemas.microsoft.com/office/drawing/2014/main" id="{5842C70D-D7CA-1ECB-0E71-2AC5B57E5E19}"/>
                </a:ext>
              </a:extLst>
            </p:cNvPr>
            <p:cNvSpPr/>
            <p:nvPr/>
          </p:nvSpPr>
          <p:spPr>
            <a:xfrm>
              <a:off x="9843998" y="2317750"/>
              <a:ext cx="13176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4" name="Straight Connector 33">
              <a:extLst>
                <a:ext uri="{FF2B5EF4-FFF2-40B4-BE49-F238E27FC236}">
                  <a16:creationId xmlns:a16="http://schemas.microsoft.com/office/drawing/2014/main" id="{4739EA1D-54BC-7033-05C4-CBE6FC44829F}"/>
                </a:ext>
              </a:extLst>
            </p:cNvPr>
            <p:cNvCxnSpPr>
              <a:cxnSpLocks/>
            </p:cNvCxnSpPr>
            <p:nvPr/>
          </p:nvCxnSpPr>
          <p:spPr>
            <a:xfrm>
              <a:off x="938388" y="2079042"/>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8C56FC2-49B3-5930-FA39-6C56936FDAE9}"/>
                </a:ext>
              </a:extLst>
            </p:cNvPr>
            <p:cNvCxnSpPr>
              <a:cxnSpLocks/>
            </p:cNvCxnSpPr>
            <p:nvPr/>
          </p:nvCxnSpPr>
          <p:spPr>
            <a:xfrm>
              <a:off x="8510498" y="2083116"/>
              <a:ext cx="1318260" cy="5334"/>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E3C6958-86E3-7137-B7AD-B954120C9F7C}"/>
                </a:ext>
              </a:extLst>
            </p:cNvPr>
            <p:cNvCxnSpPr>
              <a:cxnSpLocks/>
            </p:cNvCxnSpPr>
            <p:nvPr/>
          </p:nvCxnSpPr>
          <p:spPr>
            <a:xfrm>
              <a:off x="9824548" y="2091950"/>
              <a:ext cx="131826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435C8864-E81E-8A26-AA97-E6585094E962}"/>
              </a:ext>
            </a:extLst>
          </p:cNvPr>
          <p:cNvCxnSpPr>
            <a:cxnSpLocks/>
            <a:endCxn id="31" idx="1"/>
          </p:cNvCxnSpPr>
          <p:nvPr/>
        </p:nvCxnSpPr>
        <p:spPr>
          <a:xfrm>
            <a:off x="6171953" y="3551858"/>
            <a:ext cx="814598" cy="890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E0EA32D-63AA-19EE-DB1A-12E56F636302}"/>
              </a:ext>
            </a:extLst>
          </p:cNvPr>
          <p:cNvSpPr txBox="1"/>
          <p:nvPr/>
        </p:nvSpPr>
        <p:spPr>
          <a:xfrm>
            <a:off x="6986551" y="3823291"/>
            <a:ext cx="1360052" cy="338554"/>
          </a:xfrm>
          <a:prstGeom prst="rect">
            <a:avLst/>
          </a:prstGeom>
          <a:noFill/>
        </p:spPr>
        <p:txBody>
          <a:bodyPr wrap="none" rtlCol="0">
            <a:spAutoFit/>
          </a:bodyPr>
          <a:lstStyle/>
          <a:p>
            <a:r>
              <a:rPr lang="en-US" sz="1600">
                <a:solidFill>
                  <a:schemeClr val="bg1"/>
                </a:solidFill>
              </a:rPr>
              <a:t>Data splitting</a:t>
            </a:r>
          </a:p>
        </p:txBody>
      </p:sp>
      <p:cxnSp>
        <p:nvCxnSpPr>
          <p:cNvPr id="39" name="Connector: Curved 38">
            <a:extLst>
              <a:ext uri="{FF2B5EF4-FFF2-40B4-BE49-F238E27FC236}">
                <a16:creationId xmlns:a16="http://schemas.microsoft.com/office/drawing/2014/main" id="{5671017B-35A0-D99F-D60D-1C72582194D0}"/>
              </a:ext>
            </a:extLst>
          </p:cNvPr>
          <p:cNvCxnSpPr>
            <a:cxnSpLocks/>
            <a:stCxn id="33" idx="3"/>
            <a:endCxn id="42" idx="0"/>
          </p:cNvCxnSpPr>
          <p:nvPr/>
        </p:nvCxnSpPr>
        <p:spPr>
          <a:xfrm flipH="1">
            <a:off x="2571250" y="3560764"/>
            <a:ext cx="5844941" cy="1427827"/>
          </a:xfrm>
          <a:prstGeom prst="curvedConnector4">
            <a:avLst>
              <a:gd name="adj1" fmla="val -3911"/>
              <a:gd name="adj2" fmla="val 58148"/>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C71948C-D125-3CDD-9B96-516884186E48}"/>
              </a:ext>
            </a:extLst>
          </p:cNvPr>
          <p:cNvCxnSpPr>
            <a:cxnSpLocks/>
            <a:stCxn id="42" idx="3"/>
            <a:endCxn id="84" idx="1"/>
          </p:cNvCxnSpPr>
          <p:nvPr/>
        </p:nvCxnSpPr>
        <p:spPr>
          <a:xfrm flipV="1">
            <a:off x="3541104" y="5427131"/>
            <a:ext cx="938027" cy="596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41" name="Graphic 40" descr="Body builder outline">
            <a:extLst>
              <a:ext uri="{FF2B5EF4-FFF2-40B4-BE49-F238E27FC236}">
                <a16:creationId xmlns:a16="http://schemas.microsoft.com/office/drawing/2014/main" id="{2AC852C6-6D47-B6E6-B3ED-A8F4AC97DF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1396" y="4964031"/>
            <a:ext cx="363603" cy="363603"/>
          </a:xfrm>
          <a:prstGeom prst="rect">
            <a:avLst/>
          </a:prstGeom>
        </p:spPr>
      </p:pic>
      <p:sp>
        <p:nvSpPr>
          <p:cNvPr id="42" name="Rectangle 41" descr="Generic group.">
            <a:extLst>
              <a:ext uri="{FF2B5EF4-FFF2-40B4-BE49-F238E27FC236}">
                <a16:creationId xmlns:a16="http://schemas.microsoft.com/office/drawing/2014/main" id="{D7926FBF-E209-AF27-18FB-26D2792D26B7}"/>
              </a:ext>
            </a:extLst>
          </p:cNvPr>
          <p:cNvSpPr/>
          <p:nvPr/>
        </p:nvSpPr>
        <p:spPr>
          <a:xfrm>
            <a:off x="1601395" y="4988591"/>
            <a:ext cx="1939709"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chemeClr val="bg1"/>
                </a:solidFill>
                <a:latin typeface="Arial" panose="020B0604020202020204" pitchFamily="34" charset="0"/>
                <a:cs typeface="Arial" panose="020B0604020202020204" pitchFamily="34" charset="0"/>
              </a:rPr>
              <a:t>Training the algorithm</a:t>
            </a:r>
          </a:p>
        </p:txBody>
      </p:sp>
      <p:grpSp>
        <p:nvGrpSpPr>
          <p:cNvPr id="43" name="Group 42">
            <a:extLst>
              <a:ext uri="{FF2B5EF4-FFF2-40B4-BE49-F238E27FC236}">
                <a16:creationId xmlns:a16="http://schemas.microsoft.com/office/drawing/2014/main" id="{5B76A823-C742-41DA-322C-AB6BD7CE46DF}"/>
              </a:ext>
            </a:extLst>
          </p:cNvPr>
          <p:cNvGrpSpPr/>
          <p:nvPr/>
        </p:nvGrpSpPr>
        <p:grpSpPr>
          <a:xfrm>
            <a:off x="1615169" y="5358041"/>
            <a:ext cx="748307" cy="375453"/>
            <a:chOff x="2832328" y="763996"/>
            <a:chExt cx="8069557" cy="6957386"/>
          </a:xfrm>
        </p:grpSpPr>
        <p:sp>
          <p:nvSpPr>
            <p:cNvPr id="44" name="Rectangle: Rounded Corners 43">
              <a:extLst>
                <a:ext uri="{FF2B5EF4-FFF2-40B4-BE49-F238E27FC236}">
                  <a16:creationId xmlns:a16="http://schemas.microsoft.com/office/drawing/2014/main" id="{C5C17EA3-D616-6889-63A9-A0867D6E43B7}"/>
                </a:ext>
              </a:extLst>
            </p:cNvPr>
            <p:cNvSpPr/>
            <p:nvPr/>
          </p:nvSpPr>
          <p:spPr>
            <a:xfrm>
              <a:off x="4918166" y="763996"/>
              <a:ext cx="3422468" cy="9144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5" name="Straight Arrow Connector 44">
              <a:extLst>
                <a:ext uri="{FF2B5EF4-FFF2-40B4-BE49-F238E27FC236}">
                  <a16:creationId xmlns:a16="http://schemas.microsoft.com/office/drawing/2014/main" id="{275167B3-7A62-D56D-2FD5-18E58EDBF3ED}"/>
                </a:ext>
              </a:extLst>
            </p:cNvPr>
            <p:cNvCxnSpPr>
              <a:cxnSpLocks/>
              <a:stCxn id="44" idx="2"/>
              <a:endCxn id="46" idx="0"/>
            </p:cNvCxnSpPr>
            <p:nvPr/>
          </p:nvCxnSpPr>
          <p:spPr>
            <a:xfrm flipH="1">
              <a:off x="4918166" y="1678396"/>
              <a:ext cx="1711234" cy="69274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E398AD9C-EFD1-3CF8-C80E-14D1C3750021}"/>
                </a:ext>
              </a:extLst>
            </p:cNvPr>
            <p:cNvSpPr/>
            <p:nvPr/>
          </p:nvSpPr>
          <p:spPr>
            <a:xfrm>
              <a:off x="4162516" y="2371139"/>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7" name="Rectangle: Rounded Corners 46">
              <a:extLst>
                <a:ext uri="{FF2B5EF4-FFF2-40B4-BE49-F238E27FC236}">
                  <a16:creationId xmlns:a16="http://schemas.microsoft.com/office/drawing/2014/main" id="{5BF06945-B15B-6B64-C625-3D0D13F9023F}"/>
                </a:ext>
              </a:extLst>
            </p:cNvPr>
            <p:cNvSpPr/>
            <p:nvPr/>
          </p:nvSpPr>
          <p:spPr>
            <a:xfrm>
              <a:off x="7357530" y="2371139"/>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48" name="Straight Arrow Connector 47">
              <a:extLst>
                <a:ext uri="{FF2B5EF4-FFF2-40B4-BE49-F238E27FC236}">
                  <a16:creationId xmlns:a16="http://schemas.microsoft.com/office/drawing/2014/main" id="{D0309E72-E2EE-8841-6E22-EE5655285704}"/>
                </a:ext>
              </a:extLst>
            </p:cNvPr>
            <p:cNvCxnSpPr>
              <a:cxnSpLocks/>
              <a:stCxn id="47" idx="2"/>
              <a:endCxn id="49" idx="0"/>
            </p:cNvCxnSpPr>
            <p:nvPr/>
          </p:nvCxnSpPr>
          <p:spPr>
            <a:xfrm>
              <a:off x="8340634" y="3323639"/>
              <a:ext cx="1805601" cy="7247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48F994E1-AB4B-6BA8-3B50-E8EEB254C9FF}"/>
                </a:ext>
              </a:extLst>
            </p:cNvPr>
            <p:cNvSpPr/>
            <p:nvPr/>
          </p:nvSpPr>
          <p:spPr>
            <a:xfrm>
              <a:off x="9390585" y="404836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0" name="Straight Arrow Connector 49">
              <a:extLst>
                <a:ext uri="{FF2B5EF4-FFF2-40B4-BE49-F238E27FC236}">
                  <a16:creationId xmlns:a16="http://schemas.microsoft.com/office/drawing/2014/main" id="{E7D71AFF-483F-C97A-68BE-505C55A14764}"/>
                </a:ext>
              </a:extLst>
            </p:cNvPr>
            <p:cNvCxnSpPr>
              <a:cxnSpLocks/>
              <a:stCxn id="47" idx="2"/>
              <a:endCxn id="51" idx="0"/>
            </p:cNvCxnSpPr>
            <p:nvPr/>
          </p:nvCxnSpPr>
          <p:spPr>
            <a:xfrm flipH="1">
              <a:off x="6537290" y="3323639"/>
              <a:ext cx="1803344" cy="4961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42936FFA-6E95-CB60-7D84-8859D1BDCBA3}"/>
                </a:ext>
              </a:extLst>
            </p:cNvPr>
            <p:cNvSpPr/>
            <p:nvPr/>
          </p:nvSpPr>
          <p:spPr>
            <a:xfrm>
              <a:off x="5554186" y="3819760"/>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2" name="Straight Arrow Connector 51">
              <a:extLst>
                <a:ext uri="{FF2B5EF4-FFF2-40B4-BE49-F238E27FC236}">
                  <a16:creationId xmlns:a16="http://schemas.microsoft.com/office/drawing/2014/main" id="{AEFC87DB-0418-3FB0-14D0-1EF562BE79EE}"/>
                </a:ext>
              </a:extLst>
            </p:cNvPr>
            <p:cNvCxnSpPr>
              <a:cxnSpLocks/>
              <a:stCxn id="51" idx="2"/>
              <a:endCxn id="56" idx="0"/>
            </p:cNvCxnSpPr>
            <p:nvPr/>
          </p:nvCxnSpPr>
          <p:spPr>
            <a:xfrm flipH="1">
              <a:off x="4571082" y="4772260"/>
              <a:ext cx="1966208"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3" name="Rectangle: Rounded Corners 52">
              <a:extLst>
                <a:ext uri="{FF2B5EF4-FFF2-40B4-BE49-F238E27FC236}">
                  <a16:creationId xmlns:a16="http://schemas.microsoft.com/office/drawing/2014/main" id="{3408A462-6EFD-7FD6-E550-C4EFB05BA1D3}"/>
                </a:ext>
              </a:extLst>
            </p:cNvPr>
            <p:cNvSpPr/>
            <p:nvPr/>
          </p:nvSpPr>
          <p:spPr>
            <a:xfrm>
              <a:off x="7546334" y="557577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4" name="Straight Arrow Connector 53">
              <a:extLst>
                <a:ext uri="{FF2B5EF4-FFF2-40B4-BE49-F238E27FC236}">
                  <a16:creationId xmlns:a16="http://schemas.microsoft.com/office/drawing/2014/main" id="{3BF001AA-9DF0-FCBC-A602-27D49C3248ED}"/>
                </a:ext>
              </a:extLst>
            </p:cNvPr>
            <p:cNvCxnSpPr>
              <a:cxnSpLocks/>
              <a:stCxn id="51" idx="2"/>
              <a:endCxn id="53" idx="0"/>
            </p:cNvCxnSpPr>
            <p:nvPr/>
          </p:nvCxnSpPr>
          <p:spPr>
            <a:xfrm>
              <a:off x="6537290" y="4772260"/>
              <a:ext cx="1764694" cy="80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E91E52F0-4108-0A4C-EF11-50C346A47E18}"/>
                </a:ext>
              </a:extLst>
            </p:cNvPr>
            <p:cNvCxnSpPr>
              <a:cxnSpLocks/>
              <a:stCxn id="44" idx="2"/>
              <a:endCxn id="47" idx="0"/>
            </p:cNvCxnSpPr>
            <p:nvPr/>
          </p:nvCxnSpPr>
          <p:spPr>
            <a:xfrm>
              <a:off x="6629400" y="1678396"/>
              <a:ext cx="1711234" cy="6927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CBF7A292-68D5-BAF2-C366-63E0CEFF6C01}"/>
                </a:ext>
              </a:extLst>
            </p:cNvPr>
            <p:cNvSpPr/>
            <p:nvPr/>
          </p:nvSpPr>
          <p:spPr>
            <a:xfrm>
              <a:off x="3587978" y="5294321"/>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7" name="Straight Arrow Connector 56">
              <a:extLst>
                <a:ext uri="{FF2B5EF4-FFF2-40B4-BE49-F238E27FC236}">
                  <a16:creationId xmlns:a16="http://schemas.microsoft.com/office/drawing/2014/main" id="{42B9E587-0FF0-7448-90CA-61C28AAE7CBF}"/>
                </a:ext>
              </a:extLst>
            </p:cNvPr>
            <p:cNvCxnSpPr>
              <a:cxnSpLocks/>
              <a:stCxn id="56" idx="2"/>
              <a:endCxn id="60" idx="0"/>
            </p:cNvCxnSpPr>
            <p:nvPr/>
          </p:nvCxnSpPr>
          <p:spPr>
            <a:xfrm flipH="1">
              <a:off x="3587978" y="6246821"/>
              <a:ext cx="983104"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2417982C-2AA1-EF7E-0F79-45C65B34F843}"/>
                </a:ext>
              </a:extLst>
            </p:cNvPr>
            <p:cNvCxnSpPr>
              <a:cxnSpLocks/>
              <a:stCxn id="56" idx="2"/>
              <a:endCxn id="59" idx="0"/>
            </p:cNvCxnSpPr>
            <p:nvPr/>
          </p:nvCxnSpPr>
          <p:spPr>
            <a:xfrm>
              <a:off x="4571082" y="6246821"/>
              <a:ext cx="983104" cy="4961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Rounded Corners 58">
              <a:extLst>
                <a:ext uri="{FF2B5EF4-FFF2-40B4-BE49-F238E27FC236}">
                  <a16:creationId xmlns:a16="http://schemas.microsoft.com/office/drawing/2014/main" id="{38265C9E-0C67-24D3-898E-02750FDC6C81}"/>
                </a:ext>
              </a:extLst>
            </p:cNvPr>
            <p:cNvSpPr/>
            <p:nvPr/>
          </p:nvSpPr>
          <p:spPr>
            <a:xfrm>
              <a:off x="4798536" y="674294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0" name="Rectangle: Rounded Corners 59">
              <a:extLst>
                <a:ext uri="{FF2B5EF4-FFF2-40B4-BE49-F238E27FC236}">
                  <a16:creationId xmlns:a16="http://schemas.microsoft.com/office/drawing/2014/main" id="{ABA2B4A8-EFEB-D47A-FF03-1DE75F194025}"/>
                </a:ext>
              </a:extLst>
            </p:cNvPr>
            <p:cNvSpPr/>
            <p:nvPr/>
          </p:nvSpPr>
          <p:spPr>
            <a:xfrm>
              <a:off x="2832328" y="676888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grpSp>
        <p:nvGrpSpPr>
          <p:cNvPr id="61" name="Group 60">
            <a:extLst>
              <a:ext uri="{FF2B5EF4-FFF2-40B4-BE49-F238E27FC236}">
                <a16:creationId xmlns:a16="http://schemas.microsoft.com/office/drawing/2014/main" id="{0E73C456-D3C0-22D6-05A3-1BECF27B1CEA}"/>
              </a:ext>
            </a:extLst>
          </p:cNvPr>
          <p:cNvGrpSpPr/>
          <p:nvPr/>
        </p:nvGrpSpPr>
        <p:grpSpPr>
          <a:xfrm>
            <a:off x="2332735" y="5354379"/>
            <a:ext cx="893454" cy="377715"/>
            <a:chOff x="3614465" y="5617194"/>
            <a:chExt cx="3948088" cy="2354548"/>
          </a:xfrm>
        </p:grpSpPr>
        <p:sp>
          <p:nvSpPr>
            <p:cNvPr id="62" name="Rectangle: Rounded Corners 61">
              <a:extLst>
                <a:ext uri="{FF2B5EF4-FFF2-40B4-BE49-F238E27FC236}">
                  <a16:creationId xmlns:a16="http://schemas.microsoft.com/office/drawing/2014/main" id="{86F1CC04-9A2D-F5DD-B1DF-CF7F30BCE848}"/>
                </a:ext>
              </a:extLst>
            </p:cNvPr>
            <p:cNvSpPr/>
            <p:nvPr/>
          </p:nvSpPr>
          <p:spPr>
            <a:xfrm>
              <a:off x="5063393" y="5617194"/>
              <a:ext cx="1328982" cy="34933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3" name="Straight Arrow Connector 62">
              <a:extLst>
                <a:ext uri="{FF2B5EF4-FFF2-40B4-BE49-F238E27FC236}">
                  <a16:creationId xmlns:a16="http://schemas.microsoft.com/office/drawing/2014/main" id="{9EA50021-1B54-4268-2114-0144E98B861A}"/>
                </a:ext>
              </a:extLst>
            </p:cNvPr>
            <p:cNvCxnSpPr>
              <a:cxnSpLocks/>
              <a:stCxn id="62" idx="2"/>
              <a:endCxn id="73" idx="0"/>
            </p:cNvCxnSpPr>
            <p:nvPr/>
          </p:nvCxnSpPr>
          <p:spPr>
            <a:xfrm flipH="1">
              <a:off x="4681643" y="5966526"/>
              <a:ext cx="1046241" cy="23450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5AD1C2BD-5952-AA13-9AEE-EEF9CBC31F62}"/>
                </a:ext>
              </a:extLst>
            </p:cNvPr>
            <p:cNvSpPr/>
            <p:nvPr/>
          </p:nvSpPr>
          <p:spPr>
            <a:xfrm>
              <a:off x="6330010" y="6195786"/>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5" name="Straight Arrow Connector 64">
              <a:extLst>
                <a:ext uri="{FF2B5EF4-FFF2-40B4-BE49-F238E27FC236}">
                  <a16:creationId xmlns:a16="http://schemas.microsoft.com/office/drawing/2014/main" id="{31B2659D-AAE0-CDD2-89E0-B2F42B087376}"/>
                </a:ext>
              </a:extLst>
            </p:cNvPr>
            <p:cNvCxnSpPr>
              <a:cxnSpLocks/>
              <a:stCxn id="64" idx="2"/>
              <a:endCxn id="66" idx="0"/>
            </p:cNvCxnSpPr>
            <p:nvPr/>
          </p:nvCxnSpPr>
          <p:spPr>
            <a:xfrm>
              <a:off x="6711760" y="6559673"/>
              <a:ext cx="557366" cy="312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5B91AD40-5A70-26EB-2BE6-1D0BB933AD83}"/>
                </a:ext>
              </a:extLst>
            </p:cNvPr>
            <p:cNvSpPr/>
            <p:nvPr/>
          </p:nvSpPr>
          <p:spPr>
            <a:xfrm>
              <a:off x="6975699" y="687193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7" name="Straight Arrow Connector 66">
              <a:extLst>
                <a:ext uri="{FF2B5EF4-FFF2-40B4-BE49-F238E27FC236}">
                  <a16:creationId xmlns:a16="http://schemas.microsoft.com/office/drawing/2014/main" id="{570501FD-820A-57C2-EFF8-051E98781CFF}"/>
                </a:ext>
              </a:extLst>
            </p:cNvPr>
            <p:cNvCxnSpPr>
              <a:cxnSpLocks/>
              <a:stCxn id="64" idx="2"/>
              <a:endCxn id="68" idx="0"/>
            </p:cNvCxnSpPr>
            <p:nvPr/>
          </p:nvCxnSpPr>
          <p:spPr>
            <a:xfrm flipH="1">
              <a:off x="6213696" y="6559673"/>
              <a:ext cx="498064" cy="3122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79D21FFC-91E0-5EA1-E032-8417E03FC1D4}"/>
                </a:ext>
              </a:extLst>
            </p:cNvPr>
            <p:cNvSpPr/>
            <p:nvPr/>
          </p:nvSpPr>
          <p:spPr>
            <a:xfrm>
              <a:off x="5831946" y="6871931"/>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9" name="Straight Arrow Connector 68">
              <a:extLst>
                <a:ext uri="{FF2B5EF4-FFF2-40B4-BE49-F238E27FC236}">
                  <a16:creationId xmlns:a16="http://schemas.microsoft.com/office/drawing/2014/main" id="{7F13C5DB-672A-0937-B6B5-980A57E46E75}"/>
                </a:ext>
              </a:extLst>
            </p:cNvPr>
            <p:cNvCxnSpPr>
              <a:cxnSpLocks/>
              <a:stCxn id="68" idx="2"/>
              <a:endCxn id="75" idx="0"/>
            </p:cNvCxnSpPr>
            <p:nvPr/>
          </p:nvCxnSpPr>
          <p:spPr>
            <a:xfrm flipH="1">
              <a:off x="5695949" y="7235818"/>
              <a:ext cx="517747" cy="3720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0" name="Rectangle: Rounded Corners 69">
              <a:extLst>
                <a:ext uri="{FF2B5EF4-FFF2-40B4-BE49-F238E27FC236}">
                  <a16:creationId xmlns:a16="http://schemas.microsoft.com/office/drawing/2014/main" id="{007F4FB4-77C1-B068-BFF4-A75502CF9B6D}"/>
                </a:ext>
              </a:extLst>
            </p:cNvPr>
            <p:cNvSpPr/>
            <p:nvPr/>
          </p:nvSpPr>
          <p:spPr>
            <a:xfrm>
              <a:off x="6490342"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1" name="Straight Arrow Connector 70">
              <a:extLst>
                <a:ext uri="{FF2B5EF4-FFF2-40B4-BE49-F238E27FC236}">
                  <a16:creationId xmlns:a16="http://schemas.microsoft.com/office/drawing/2014/main" id="{6DDF1820-1F79-F965-E6D4-8D304B25425A}"/>
                </a:ext>
              </a:extLst>
            </p:cNvPr>
            <p:cNvCxnSpPr>
              <a:cxnSpLocks/>
              <a:stCxn id="68" idx="2"/>
              <a:endCxn id="70" idx="0"/>
            </p:cNvCxnSpPr>
            <p:nvPr/>
          </p:nvCxnSpPr>
          <p:spPr>
            <a:xfrm>
              <a:off x="6213696" y="7235818"/>
              <a:ext cx="570073" cy="372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25CC449D-AFE6-42E8-D81C-EB0C66C7F966}"/>
                </a:ext>
              </a:extLst>
            </p:cNvPr>
            <p:cNvCxnSpPr>
              <a:cxnSpLocks/>
              <a:stCxn id="62" idx="2"/>
              <a:endCxn id="64" idx="0"/>
            </p:cNvCxnSpPr>
            <p:nvPr/>
          </p:nvCxnSpPr>
          <p:spPr>
            <a:xfrm>
              <a:off x="5727884" y="5966526"/>
              <a:ext cx="983876" cy="2292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3" name="Rectangle: Rounded Corners 72">
              <a:extLst>
                <a:ext uri="{FF2B5EF4-FFF2-40B4-BE49-F238E27FC236}">
                  <a16:creationId xmlns:a16="http://schemas.microsoft.com/office/drawing/2014/main" id="{E1999400-DD61-99F9-1642-3F36D5E9D8A2}"/>
                </a:ext>
              </a:extLst>
            </p:cNvPr>
            <p:cNvSpPr/>
            <p:nvPr/>
          </p:nvSpPr>
          <p:spPr>
            <a:xfrm>
              <a:off x="4299893" y="6201034"/>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4" name="Rectangle: Rounded Corners 73">
              <a:extLst>
                <a:ext uri="{FF2B5EF4-FFF2-40B4-BE49-F238E27FC236}">
                  <a16:creationId xmlns:a16="http://schemas.microsoft.com/office/drawing/2014/main" id="{5A2062DC-219B-70BC-AF20-03C423DCE726}"/>
                </a:ext>
              </a:extLst>
            </p:cNvPr>
            <p:cNvSpPr/>
            <p:nvPr/>
          </p:nvSpPr>
          <p:spPr>
            <a:xfrm>
              <a:off x="4026253" y="6784599"/>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5" name="Rectangle: Rounded Corners 74">
              <a:extLst>
                <a:ext uri="{FF2B5EF4-FFF2-40B4-BE49-F238E27FC236}">
                  <a16:creationId xmlns:a16="http://schemas.microsoft.com/office/drawing/2014/main" id="{FEC91F8A-CFB9-2991-B4A4-4C3EE63C1F2D}"/>
                </a:ext>
              </a:extLst>
            </p:cNvPr>
            <p:cNvSpPr/>
            <p:nvPr/>
          </p:nvSpPr>
          <p:spPr>
            <a:xfrm>
              <a:off x="5402522" y="7607854"/>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6" name="Rectangle: Rounded Corners 75">
              <a:extLst>
                <a:ext uri="{FF2B5EF4-FFF2-40B4-BE49-F238E27FC236}">
                  <a16:creationId xmlns:a16="http://schemas.microsoft.com/office/drawing/2014/main" id="{36D03DD2-FA96-7F8B-954E-6C3AF682D692}"/>
                </a:ext>
              </a:extLst>
            </p:cNvPr>
            <p:cNvSpPr/>
            <p:nvPr/>
          </p:nvSpPr>
          <p:spPr>
            <a:xfrm>
              <a:off x="5102211" y="678044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7" name="Straight Arrow Connector 76">
              <a:extLst>
                <a:ext uri="{FF2B5EF4-FFF2-40B4-BE49-F238E27FC236}">
                  <a16:creationId xmlns:a16="http://schemas.microsoft.com/office/drawing/2014/main" id="{D76C991A-B865-C3AE-273B-A120AE48CC55}"/>
                </a:ext>
              </a:extLst>
            </p:cNvPr>
            <p:cNvCxnSpPr>
              <a:cxnSpLocks/>
              <a:stCxn id="73" idx="2"/>
              <a:endCxn id="76" idx="0"/>
            </p:cNvCxnSpPr>
            <p:nvPr/>
          </p:nvCxnSpPr>
          <p:spPr>
            <a:xfrm>
              <a:off x="4681643" y="6564921"/>
              <a:ext cx="713995" cy="215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DB70A193-CF09-A0F6-9D27-45CF66C65784}"/>
                </a:ext>
              </a:extLst>
            </p:cNvPr>
            <p:cNvCxnSpPr>
              <a:cxnSpLocks/>
              <a:stCxn id="74" idx="2"/>
              <a:endCxn id="80" idx="0"/>
            </p:cNvCxnSpPr>
            <p:nvPr/>
          </p:nvCxnSpPr>
          <p:spPr>
            <a:xfrm flipH="1">
              <a:off x="3907892" y="7148486"/>
              <a:ext cx="500111" cy="4593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74A96588-D298-FC5A-CCEC-7F2D873E9ADB}"/>
                </a:ext>
              </a:extLst>
            </p:cNvPr>
            <p:cNvCxnSpPr>
              <a:cxnSpLocks/>
              <a:stCxn id="73" idx="2"/>
              <a:endCxn id="74" idx="0"/>
            </p:cNvCxnSpPr>
            <p:nvPr/>
          </p:nvCxnSpPr>
          <p:spPr>
            <a:xfrm flipH="1">
              <a:off x="4408003" y="6564921"/>
              <a:ext cx="273640" cy="2196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0" name="Rectangle: Rounded Corners 79">
              <a:extLst>
                <a:ext uri="{FF2B5EF4-FFF2-40B4-BE49-F238E27FC236}">
                  <a16:creationId xmlns:a16="http://schemas.microsoft.com/office/drawing/2014/main" id="{6C1C1D87-673E-F10D-38CF-C07A8F64DE16}"/>
                </a:ext>
              </a:extLst>
            </p:cNvPr>
            <p:cNvSpPr/>
            <p:nvPr/>
          </p:nvSpPr>
          <p:spPr>
            <a:xfrm>
              <a:off x="3614465"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1" name="Rectangle: Rounded Corners 80">
              <a:extLst>
                <a:ext uri="{FF2B5EF4-FFF2-40B4-BE49-F238E27FC236}">
                  <a16:creationId xmlns:a16="http://schemas.microsoft.com/office/drawing/2014/main" id="{1CB44187-19F5-A35A-F204-579B0E90677E}"/>
                </a:ext>
              </a:extLst>
            </p:cNvPr>
            <p:cNvSpPr/>
            <p:nvPr/>
          </p:nvSpPr>
          <p:spPr>
            <a:xfrm>
              <a:off x="4397899"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82" name="Straight Arrow Connector 81">
              <a:extLst>
                <a:ext uri="{FF2B5EF4-FFF2-40B4-BE49-F238E27FC236}">
                  <a16:creationId xmlns:a16="http://schemas.microsoft.com/office/drawing/2014/main" id="{D5700009-52EE-DB1D-637E-B75D616F02BB}"/>
                </a:ext>
              </a:extLst>
            </p:cNvPr>
            <p:cNvCxnSpPr>
              <a:cxnSpLocks/>
              <a:stCxn id="74" idx="2"/>
              <a:endCxn id="81" idx="0"/>
            </p:cNvCxnSpPr>
            <p:nvPr/>
          </p:nvCxnSpPr>
          <p:spPr>
            <a:xfrm>
              <a:off x="4408003" y="7148486"/>
              <a:ext cx="283323" cy="4593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83" name="TextBox 82">
            <a:extLst>
              <a:ext uri="{FF2B5EF4-FFF2-40B4-BE49-F238E27FC236}">
                <a16:creationId xmlns:a16="http://schemas.microsoft.com/office/drawing/2014/main" id="{FEE3224B-08E2-9973-D72A-D01ABCD6820A}"/>
              </a:ext>
            </a:extLst>
          </p:cNvPr>
          <p:cNvSpPr txBox="1"/>
          <p:nvPr/>
        </p:nvSpPr>
        <p:spPr>
          <a:xfrm>
            <a:off x="3119892" y="5469189"/>
            <a:ext cx="381836" cy="369460"/>
          </a:xfrm>
          <a:prstGeom prst="rect">
            <a:avLst/>
          </a:prstGeom>
          <a:noFill/>
        </p:spPr>
        <p:txBody>
          <a:bodyPr wrap="none" rtlCol="0">
            <a:spAutoFit/>
          </a:bodyPr>
          <a:lstStyle/>
          <a:p>
            <a:r>
              <a:rPr lang="en-US">
                <a:solidFill>
                  <a:schemeClr val="bg1"/>
                </a:solidFill>
              </a:rPr>
              <a:t>…</a:t>
            </a:r>
          </a:p>
        </p:txBody>
      </p:sp>
      <p:graphicFrame>
        <p:nvGraphicFramePr>
          <p:cNvPr id="84" name="Table 83">
            <a:extLst>
              <a:ext uri="{FF2B5EF4-FFF2-40B4-BE49-F238E27FC236}">
                <a16:creationId xmlns:a16="http://schemas.microsoft.com/office/drawing/2014/main" id="{7511AA4F-38AB-2DE0-B194-8C8CD6422708}"/>
              </a:ext>
            </a:extLst>
          </p:cNvPr>
          <p:cNvGraphicFramePr>
            <a:graphicFrameLocks noGrp="1"/>
          </p:cNvGraphicFramePr>
          <p:nvPr>
            <p:extLst>
              <p:ext uri="{D42A27DB-BD31-4B8C-83A1-F6EECF244321}">
                <p14:modId xmlns:p14="http://schemas.microsoft.com/office/powerpoint/2010/main" val="2520032775"/>
              </p:ext>
            </p:extLst>
          </p:nvPr>
        </p:nvGraphicFramePr>
        <p:xfrm>
          <a:off x="4479131" y="4819646"/>
          <a:ext cx="2126649" cy="1214970"/>
        </p:xfrm>
        <a:graphic>
          <a:graphicData uri="http://schemas.openxmlformats.org/drawingml/2006/table">
            <a:tbl>
              <a:tblPr firstRow="1" bandRow="1">
                <a:tableStyleId>{5C22544A-7EE6-4342-B048-85BDC9FD1C3A}</a:tableStyleId>
              </a:tblPr>
              <a:tblGrid>
                <a:gridCol w="708883">
                  <a:extLst>
                    <a:ext uri="{9D8B030D-6E8A-4147-A177-3AD203B41FA5}">
                      <a16:colId xmlns:a16="http://schemas.microsoft.com/office/drawing/2014/main" val="1503601472"/>
                    </a:ext>
                  </a:extLst>
                </a:gridCol>
                <a:gridCol w="708883">
                  <a:extLst>
                    <a:ext uri="{9D8B030D-6E8A-4147-A177-3AD203B41FA5}">
                      <a16:colId xmlns:a16="http://schemas.microsoft.com/office/drawing/2014/main" val="2786783742"/>
                    </a:ext>
                  </a:extLst>
                </a:gridCol>
                <a:gridCol w="708883">
                  <a:extLst>
                    <a:ext uri="{9D8B030D-6E8A-4147-A177-3AD203B41FA5}">
                      <a16:colId xmlns:a16="http://schemas.microsoft.com/office/drawing/2014/main" val="1829821335"/>
                    </a:ext>
                  </a:extLst>
                </a:gridCol>
              </a:tblGrid>
              <a:tr h="404990">
                <a:tc>
                  <a:txBody>
                    <a:bodyPr/>
                    <a:lstStyle/>
                    <a:p>
                      <a:endParaRPr lang="en-US" sz="1500"/>
                    </a:p>
                  </a:txBody>
                  <a:tcPr marL="76200" marR="76200" marT="38100" marB="38100">
                    <a:noFill/>
                  </a:tcPr>
                </a:tc>
                <a:tc>
                  <a:txBody>
                    <a:bodyPr/>
                    <a:lstStyle/>
                    <a:p>
                      <a:pPr algn="ctr"/>
                      <a:endParaRPr lang="en-US" sz="1500"/>
                    </a:p>
                  </a:txBody>
                  <a:tcPr marL="76200" marR="76200" marT="38100" marB="38100" anchor="ctr">
                    <a:solidFill>
                      <a:srgbClr val="0070C0"/>
                    </a:solidFill>
                  </a:tcPr>
                </a:tc>
                <a:tc>
                  <a:txBody>
                    <a:bodyPr/>
                    <a:lstStyle/>
                    <a:p>
                      <a:pPr algn="ctr"/>
                      <a:endParaRPr lang="en-US" sz="1500"/>
                    </a:p>
                  </a:txBody>
                  <a:tcPr marL="76200" marR="76200" marT="38100" marB="38100" anchor="ctr">
                    <a:solidFill>
                      <a:srgbClr val="0070C0"/>
                    </a:solidFill>
                  </a:tcPr>
                </a:tc>
                <a:extLst>
                  <a:ext uri="{0D108BD9-81ED-4DB2-BD59-A6C34878D82A}">
                    <a16:rowId xmlns:a16="http://schemas.microsoft.com/office/drawing/2014/main" val="234662292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00B050"/>
                    </a:solidFill>
                  </a:tcPr>
                </a:tc>
                <a:tc>
                  <a:txBody>
                    <a:bodyPr/>
                    <a:lstStyle/>
                    <a:p>
                      <a:pPr algn="ctr"/>
                      <a:endParaRPr lang="en-US" sz="1500">
                        <a:solidFill>
                          <a:schemeClr val="bg1"/>
                        </a:solidFill>
                      </a:endParaRPr>
                    </a:p>
                  </a:txBody>
                  <a:tcPr marL="76200" marR="76200" marT="38100" marB="38100" anchor="ctr">
                    <a:solidFill>
                      <a:srgbClr val="E95145"/>
                    </a:solidFill>
                  </a:tcPr>
                </a:tc>
                <a:extLst>
                  <a:ext uri="{0D108BD9-81ED-4DB2-BD59-A6C34878D82A}">
                    <a16:rowId xmlns:a16="http://schemas.microsoft.com/office/drawing/2014/main" val="221454793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E95145"/>
                    </a:solidFill>
                  </a:tcPr>
                </a:tc>
                <a:tc>
                  <a:txBody>
                    <a:bodyPr/>
                    <a:lstStyle/>
                    <a:p>
                      <a:pPr algn="ctr"/>
                      <a:endParaRPr lang="en-US" sz="1500">
                        <a:solidFill>
                          <a:schemeClr val="bg1"/>
                        </a:solidFill>
                      </a:endParaRP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sp>
        <p:nvSpPr>
          <p:cNvPr id="85" name="TextBox 84">
            <a:extLst>
              <a:ext uri="{FF2B5EF4-FFF2-40B4-BE49-F238E27FC236}">
                <a16:creationId xmlns:a16="http://schemas.microsoft.com/office/drawing/2014/main" id="{E66FB3EB-860E-254A-124D-004128256EBF}"/>
              </a:ext>
            </a:extLst>
          </p:cNvPr>
          <p:cNvSpPr txBox="1"/>
          <p:nvPr/>
        </p:nvSpPr>
        <p:spPr>
          <a:xfrm>
            <a:off x="5176620" y="6009693"/>
            <a:ext cx="883703" cy="276999"/>
          </a:xfrm>
          <a:prstGeom prst="rect">
            <a:avLst/>
          </a:prstGeom>
          <a:noFill/>
        </p:spPr>
        <p:txBody>
          <a:bodyPr wrap="none" rtlCol="0">
            <a:spAutoFit/>
          </a:bodyPr>
          <a:lstStyle/>
          <a:p>
            <a:r>
              <a:rPr lang="en-US" sz="1200"/>
              <a:t>Evaluation</a:t>
            </a:r>
            <a:endParaRPr lang="en-US" sz="1400"/>
          </a:p>
        </p:txBody>
      </p:sp>
      <p:cxnSp>
        <p:nvCxnSpPr>
          <p:cNvPr id="86" name="Straight Arrow Connector 85">
            <a:extLst>
              <a:ext uri="{FF2B5EF4-FFF2-40B4-BE49-F238E27FC236}">
                <a16:creationId xmlns:a16="http://schemas.microsoft.com/office/drawing/2014/main" id="{46F1EB65-5630-9745-6347-A96DB46510EA}"/>
              </a:ext>
            </a:extLst>
          </p:cNvPr>
          <p:cNvCxnSpPr>
            <a:cxnSpLocks/>
            <a:stCxn id="84" idx="3"/>
          </p:cNvCxnSpPr>
          <p:nvPr/>
        </p:nvCxnSpPr>
        <p:spPr>
          <a:xfrm>
            <a:off x="6605780" y="5427131"/>
            <a:ext cx="2084128" cy="596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87" name="Graphic 86" descr="Priorities outline">
            <a:extLst>
              <a:ext uri="{FF2B5EF4-FFF2-40B4-BE49-F238E27FC236}">
                <a16:creationId xmlns:a16="http://schemas.microsoft.com/office/drawing/2014/main" id="{1AB81BB8-C869-F174-1A2D-162213C3B3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9725" y="4961481"/>
            <a:ext cx="914400" cy="914400"/>
          </a:xfrm>
          <a:prstGeom prst="rect">
            <a:avLst/>
          </a:prstGeom>
        </p:spPr>
      </p:pic>
      <p:sp>
        <p:nvSpPr>
          <p:cNvPr id="88" name="TextBox 87">
            <a:extLst>
              <a:ext uri="{FF2B5EF4-FFF2-40B4-BE49-F238E27FC236}">
                <a16:creationId xmlns:a16="http://schemas.microsoft.com/office/drawing/2014/main" id="{72DDB702-1B82-3FDF-C185-7321AC9D38B4}"/>
              </a:ext>
            </a:extLst>
          </p:cNvPr>
          <p:cNvSpPr txBox="1"/>
          <p:nvPr/>
        </p:nvSpPr>
        <p:spPr>
          <a:xfrm>
            <a:off x="6764226" y="5419219"/>
            <a:ext cx="1834156" cy="261610"/>
          </a:xfrm>
          <a:prstGeom prst="rect">
            <a:avLst/>
          </a:prstGeom>
          <a:noFill/>
          <a:ln>
            <a:noFill/>
          </a:ln>
        </p:spPr>
        <p:txBody>
          <a:bodyPr wrap="none" rtlCol="0">
            <a:spAutoFit/>
          </a:bodyPr>
          <a:lstStyle/>
          <a:p>
            <a:r>
              <a:rPr lang="en-US" sz="1100">
                <a:solidFill>
                  <a:schemeClr val="bg1"/>
                </a:solidFill>
              </a:rPr>
              <a:t>Once ready for deployment</a:t>
            </a:r>
          </a:p>
        </p:txBody>
      </p:sp>
      <p:sp>
        <p:nvSpPr>
          <p:cNvPr id="89" name="TextBox 88">
            <a:extLst>
              <a:ext uri="{FF2B5EF4-FFF2-40B4-BE49-F238E27FC236}">
                <a16:creationId xmlns:a16="http://schemas.microsoft.com/office/drawing/2014/main" id="{5BF0EC78-37DF-2C83-453A-B84CBC002955}"/>
              </a:ext>
            </a:extLst>
          </p:cNvPr>
          <p:cNvSpPr txBox="1"/>
          <p:nvPr/>
        </p:nvSpPr>
        <p:spPr>
          <a:xfrm>
            <a:off x="8341425" y="5695958"/>
            <a:ext cx="1684671" cy="461665"/>
          </a:xfrm>
          <a:prstGeom prst="rect">
            <a:avLst/>
          </a:prstGeom>
          <a:noFill/>
        </p:spPr>
        <p:txBody>
          <a:bodyPr wrap="square" rtlCol="0">
            <a:spAutoFit/>
          </a:bodyPr>
          <a:lstStyle/>
          <a:p>
            <a:pPr algn="ctr"/>
            <a:r>
              <a:rPr lang="en-US" sz="1200">
                <a:solidFill>
                  <a:schemeClr val="bg1"/>
                </a:solidFill>
              </a:rPr>
              <a:t>Full-stack application with AI</a:t>
            </a:r>
          </a:p>
        </p:txBody>
      </p:sp>
    </p:spTree>
    <p:extLst>
      <p:ext uri="{BB962C8B-B14F-4D97-AF65-F5344CB8AC3E}">
        <p14:creationId xmlns:p14="http://schemas.microsoft.com/office/powerpoint/2010/main" val="189441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p:bldP spid="42" grpId="0" animBg="1"/>
      <p:bldP spid="83" grpId="0"/>
      <p:bldP spid="85" grpId="0"/>
      <p:bldP spid="88" grpId="0"/>
      <p:bldP spid="8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57685CA3-C54B-B9B8-73E6-18BE42CF5F5B}"/>
              </a:ext>
            </a:extLst>
          </p:cNvPr>
          <p:cNvSpPr/>
          <p:nvPr/>
        </p:nvSpPr>
        <p:spPr>
          <a:xfrm>
            <a:off x="3432510" y="3067943"/>
            <a:ext cx="762000" cy="7620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itle 1">
            <a:extLst>
              <a:ext uri="{FF2B5EF4-FFF2-40B4-BE49-F238E27FC236}">
                <a16:creationId xmlns:a16="http://schemas.microsoft.com/office/drawing/2014/main" id="{16B649E7-8B2A-E581-D3C7-ACF344E284ED}"/>
              </a:ext>
            </a:extLst>
          </p:cNvPr>
          <p:cNvSpPr>
            <a:spLocks noGrp="1"/>
          </p:cNvSpPr>
          <p:nvPr>
            <p:ph type="title"/>
          </p:nvPr>
        </p:nvSpPr>
        <p:spPr/>
        <p:txBody>
          <a:bodyPr/>
          <a:lstStyle/>
          <a:p>
            <a:r>
              <a:rPr lang="en-US">
                <a:solidFill>
                  <a:schemeClr val="bg1"/>
                </a:solidFill>
              </a:rPr>
              <a:t>Why Data is Relevant to Machine Learning Engineers</a:t>
            </a:r>
            <a:endParaRPr lang="en-US"/>
          </a:p>
        </p:txBody>
      </p:sp>
      <p:pic>
        <p:nvPicPr>
          <p:cNvPr id="5" name="Graphic 4" descr="Brainstorm outline">
            <a:extLst>
              <a:ext uri="{FF2B5EF4-FFF2-40B4-BE49-F238E27FC236}">
                <a16:creationId xmlns:a16="http://schemas.microsoft.com/office/drawing/2014/main" id="{448B5585-BD06-AA95-CBC8-FEF4F5C57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410" y="3022080"/>
            <a:ext cx="828675" cy="828675"/>
          </a:xfrm>
          <a:prstGeom prst="rect">
            <a:avLst/>
          </a:prstGeom>
        </p:spPr>
      </p:pic>
      <p:pic>
        <p:nvPicPr>
          <p:cNvPr id="7" name="Graphic 6" descr="Question mark with solid fill">
            <a:extLst>
              <a:ext uri="{FF2B5EF4-FFF2-40B4-BE49-F238E27FC236}">
                <a16:creationId xmlns:a16="http://schemas.microsoft.com/office/drawing/2014/main" id="{92E6CF67-F70F-EB69-7948-71E98C48BF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410" y="1867050"/>
            <a:ext cx="828675" cy="828675"/>
          </a:xfrm>
          <a:prstGeom prst="rect">
            <a:avLst/>
          </a:prstGeom>
        </p:spPr>
      </p:pic>
      <p:pic>
        <p:nvPicPr>
          <p:cNvPr id="9" name="Graphic 8" descr="Research outline">
            <a:extLst>
              <a:ext uri="{FF2B5EF4-FFF2-40B4-BE49-F238E27FC236}">
                <a16:creationId xmlns:a16="http://schemas.microsoft.com/office/drawing/2014/main" id="{1836A546-3EA3-E2DA-EA7D-4A3D00357E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220" y="4193415"/>
            <a:ext cx="828675" cy="828675"/>
          </a:xfrm>
          <a:prstGeom prst="rect">
            <a:avLst/>
          </a:prstGeom>
        </p:spPr>
      </p:pic>
      <p:sp>
        <p:nvSpPr>
          <p:cNvPr id="10" name="Arrow: Right 9">
            <a:extLst>
              <a:ext uri="{FF2B5EF4-FFF2-40B4-BE49-F238E27FC236}">
                <a16:creationId xmlns:a16="http://schemas.microsoft.com/office/drawing/2014/main" id="{FA92E5E7-9FFC-E74D-EDDC-AD14F5DA33BB}"/>
              </a:ext>
            </a:extLst>
          </p:cNvPr>
          <p:cNvSpPr/>
          <p:nvPr/>
        </p:nvSpPr>
        <p:spPr>
          <a:xfrm rot="5400000">
            <a:off x="13054" y="3228938"/>
            <a:ext cx="3531278" cy="439200"/>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35"/>
          </a:p>
        </p:txBody>
      </p:sp>
      <p:cxnSp>
        <p:nvCxnSpPr>
          <p:cNvPr id="12" name="Straight Arrow Connector 11">
            <a:extLst>
              <a:ext uri="{FF2B5EF4-FFF2-40B4-BE49-F238E27FC236}">
                <a16:creationId xmlns:a16="http://schemas.microsoft.com/office/drawing/2014/main" id="{04C0A4A7-0CA6-EA91-1928-1EDCB73B74D9}"/>
              </a:ext>
            </a:extLst>
          </p:cNvPr>
          <p:cNvCxnSpPr>
            <a:cxnSpLocks/>
          </p:cNvCxnSpPr>
          <p:nvPr/>
        </p:nvCxnSpPr>
        <p:spPr>
          <a:xfrm>
            <a:off x="1887416" y="3453075"/>
            <a:ext cx="571253" cy="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22" name="Graphic 21" descr="Statistics outline">
            <a:extLst>
              <a:ext uri="{FF2B5EF4-FFF2-40B4-BE49-F238E27FC236}">
                <a16:creationId xmlns:a16="http://schemas.microsoft.com/office/drawing/2014/main" id="{6DDF342E-C723-81AC-3C63-0A04B96B89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4900" y="3110633"/>
            <a:ext cx="828675" cy="828675"/>
          </a:xfrm>
          <a:prstGeom prst="rect">
            <a:avLst/>
          </a:prstGeom>
        </p:spPr>
      </p:pic>
      <p:sp>
        <p:nvSpPr>
          <p:cNvPr id="39" name="Rectangle 38" descr="Generic group.">
            <a:extLst>
              <a:ext uri="{FF2B5EF4-FFF2-40B4-BE49-F238E27FC236}">
                <a16:creationId xmlns:a16="http://schemas.microsoft.com/office/drawing/2014/main" id="{F8B85AFA-6206-D411-C639-D7E31FBAC018}"/>
              </a:ext>
            </a:extLst>
          </p:cNvPr>
          <p:cNvSpPr/>
          <p:nvPr/>
        </p:nvSpPr>
        <p:spPr>
          <a:xfrm>
            <a:off x="7714511" y="1985749"/>
            <a:ext cx="2540288" cy="2909378"/>
          </a:xfrm>
          <a:prstGeom prst="rect">
            <a:avLst/>
          </a:prstGeom>
          <a:noFill/>
          <a:ln w="15875">
            <a:solidFill>
              <a:srgbClr val="854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82868"/>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815">
                <a:solidFill>
                  <a:schemeClr val="tx1"/>
                </a:solidFill>
                <a:latin typeface="Arial" panose="020B0604020202020204" pitchFamily="34" charset="0"/>
                <a:cs typeface="Arial" panose="020B0604020202020204" pitchFamily="34" charset="0"/>
              </a:rPr>
              <a:t>Machine Learning</a:t>
            </a:r>
          </a:p>
        </p:txBody>
      </p:sp>
      <p:cxnSp>
        <p:nvCxnSpPr>
          <p:cNvPr id="44" name="Straight Arrow Connector 43">
            <a:extLst>
              <a:ext uri="{FF2B5EF4-FFF2-40B4-BE49-F238E27FC236}">
                <a16:creationId xmlns:a16="http://schemas.microsoft.com/office/drawing/2014/main" id="{5F22D551-9478-9941-7D43-0E1215052455}"/>
              </a:ext>
            </a:extLst>
          </p:cNvPr>
          <p:cNvCxnSpPr>
            <a:cxnSpLocks/>
            <a:stCxn id="39" idx="3"/>
            <a:endCxn id="47" idx="1"/>
          </p:cNvCxnSpPr>
          <p:nvPr/>
        </p:nvCxnSpPr>
        <p:spPr>
          <a:xfrm flipV="1">
            <a:off x="10254799" y="3440168"/>
            <a:ext cx="533063" cy="270"/>
          </a:xfrm>
          <a:prstGeom prst="straightConnector1">
            <a:avLst/>
          </a:prstGeom>
          <a:ln>
            <a:solidFill>
              <a:srgbClr val="8546DA"/>
            </a:solidFill>
            <a:tailEnd type="triangle"/>
          </a:ln>
        </p:spPr>
        <p:style>
          <a:lnRef idx="2">
            <a:schemeClr val="accent1"/>
          </a:lnRef>
          <a:fillRef idx="0">
            <a:schemeClr val="accent1"/>
          </a:fillRef>
          <a:effectRef idx="1">
            <a:schemeClr val="accent1"/>
          </a:effectRef>
          <a:fontRef idx="minor">
            <a:schemeClr val="tx1"/>
          </a:fontRef>
        </p:style>
      </p:cxnSp>
      <p:pic>
        <p:nvPicPr>
          <p:cNvPr id="47" name="Graphic 46" descr="Exit outline">
            <a:extLst>
              <a:ext uri="{FF2B5EF4-FFF2-40B4-BE49-F238E27FC236}">
                <a16:creationId xmlns:a16="http://schemas.microsoft.com/office/drawing/2014/main" id="{FEEC0246-0D16-9862-0371-3D940C42B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87858" y="3025830"/>
            <a:ext cx="828675" cy="828675"/>
          </a:xfrm>
          <a:prstGeom prst="rect">
            <a:avLst/>
          </a:prstGeom>
        </p:spPr>
      </p:pic>
      <p:sp>
        <p:nvSpPr>
          <p:cNvPr id="51" name="TextBox 50">
            <a:extLst>
              <a:ext uri="{FF2B5EF4-FFF2-40B4-BE49-F238E27FC236}">
                <a16:creationId xmlns:a16="http://schemas.microsoft.com/office/drawing/2014/main" id="{C3A60D83-B008-43E2-97AD-C1CBECD5A88C}"/>
              </a:ext>
            </a:extLst>
          </p:cNvPr>
          <p:cNvSpPr txBox="1"/>
          <p:nvPr/>
        </p:nvSpPr>
        <p:spPr>
          <a:xfrm>
            <a:off x="862223" y="3779453"/>
            <a:ext cx="577402" cy="343940"/>
          </a:xfrm>
          <a:prstGeom prst="rect">
            <a:avLst/>
          </a:prstGeom>
          <a:noFill/>
        </p:spPr>
        <p:txBody>
          <a:bodyPr wrap="none" rtlCol="0">
            <a:spAutoFit/>
          </a:bodyPr>
          <a:lstStyle/>
          <a:p>
            <a:r>
              <a:rPr lang="en-US" sz="1635">
                <a:solidFill>
                  <a:schemeClr val="bg1"/>
                </a:solidFill>
              </a:rPr>
              <a:t>Idea</a:t>
            </a:r>
          </a:p>
        </p:txBody>
      </p:sp>
      <p:pic>
        <p:nvPicPr>
          <p:cNvPr id="54" name="Graphic 53" descr="Refresh outline">
            <a:extLst>
              <a:ext uri="{FF2B5EF4-FFF2-40B4-BE49-F238E27FC236}">
                <a16:creationId xmlns:a16="http://schemas.microsoft.com/office/drawing/2014/main" id="{09BCF0CA-2F50-0D16-D18A-F4CE51FAAF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03948" y="3126780"/>
            <a:ext cx="828675" cy="828675"/>
          </a:xfrm>
          <a:prstGeom prst="rect">
            <a:avLst/>
          </a:prstGeom>
        </p:spPr>
      </p:pic>
      <p:sp>
        <p:nvSpPr>
          <p:cNvPr id="57" name="TextBox 56">
            <a:extLst>
              <a:ext uri="{FF2B5EF4-FFF2-40B4-BE49-F238E27FC236}">
                <a16:creationId xmlns:a16="http://schemas.microsoft.com/office/drawing/2014/main" id="{5A9AA13C-F873-E8D0-C8A8-9F63994A8F69}"/>
              </a:ext>
            </a:extLst>
          </p:cNvPr>
          <p:cNvSpPr txBox="1"/>
          <p:nvPr/>
        </p:nvSpPr>
        <p:spPr>
          <a:xfrm>
            <a:off x="10756294" y="3775290"/>
            <a:ext cx="819007" cy="343940"/>
          </a:xfrm>
          <a:prstGeom prst="rect">
            <a:avLst/>
          </a:prstGeom>
          <a:noFill/>
        </p:spPr>
        <p:txBody>
          <a:bodyPr wrap="none" rtlCol="0">
            <a:spAutoFit/>
          </a:bodyPr>
          <a:lstStyle/>
          <a:p>
            <a:r>
              <a:rPr lang="en-US" sz="1635"/>
              <a:t>Deploy</a:t>
            </a:r>
          </a:p>
        </p:txBody>
      </p:sp>
      <p:sp>
        <p:nvSpPr>
          <p:cNvPr id="83" name="TextBox 82">
            <a:extLst>
              <a:ext uri="{FF2B5EF4-FFF2-40B4-BE49-F238E27FC236}">
                <a16:creationId xmlns:a16="http://schemas.microsoft.com/office/drawing/2014/main" id="{140F8EC0-9378-1880-DCD9-9E8E13737698}"/>
              </a:ext>
            </a:extLst>
          </p:cNvPr>
          <p:cNvSpPr txBox="1"/>
          <p:nvPr/>
        </p:nvSpPr>
        <p:spPr>
          <a:xfrm>
            <a:off x="8982806" y="2799848"/>
            <a:ext cx="1348767" cy="343940"/>
          </a:xfrm>
          <a:prstGeom prst="rect">
            <a:avLst/>
          </a:prstGeom>
          <a:noFill/>
        </p:spPr>
        <p:txBody>
          <a:bodyPr wrap="none" rtlCol="0">
            <a:spAutoFit/>
          </a:bodyPr>
          <a:lstStyle/>
          <a:p>
            <a:r>
              <a:rPr lang="en-US" sz="1635">
                <a:solidFill>
                  <a:schemeClr val="bg1"/>
                </a:solidFill>
              </a:rPr>
              <a:t>Optimization</a:t>
            </a:r>
          </a:p>
        </p:txBody>
      </p:sp>
      <p:sp>
        <p:nvSpPr>
          <p:cNvPr id="86" name="TextBox 85">
            <a:extLst>
              <a:ext uri="{FF2B5EF4-FFF2-40B4-BE49-F238E27FC236}">
                <a16:creationId xmlns:a16="http://schemas.microsoft.com/office/drawing/2014/main" id="{D2862096-0194-23D0-670E-3A3B4DAE3524}"/>
              </a:ext>
            </a:extLst>
          </p:cNvPr>
          <p:cNvSpPr txBox="1"/>
          <p:nvPr/>
        </p:nvSpPr>
        <p:spPr>
          <a:xfrm>
            <a:off x="7761589" y="3893025"/>
            <a:ext cx="1135313" cy="595548"/>
          </a:xfrm>
          <a:prstGeom prst="rect">
            <a:avLst/>
          </a:prstGeom>
          <a:noFill/>
        </p:spPr>
        <p:txBody>
          <a:bodyPr wrap="square" rtlCol="0">
            <a:spAutoFit/>
          </a:bodyPr>
          <a:lstStyle/>
          <a:p>
            <a:pPr algn="ctr"/>
            <a:r>
              <a:rPr lang="en-US" sz="1635">
                <a:solidFill>
                  <a:schemeClr val="bg1"/>
                </a:solidFill>
              </a:rPr>
              <a:t>Model Training</a:t>
            </a:r>
          </a:p>
        </p:txBody>
      </p:sp>
      <p:sp>
        <p:nvSpPr>
          <p:cNvPr id="95" name="TextBox 94">
            <a:extLst>
              <a:ext uri="{FF2B5EF4-FFF2-40B4-BE49-F238E27FC236}">
                <a16:creationId xmlns:a16="http://schemas.microsoft.com/office/drawing/2014/main" id="{D7086B0B-FED9-09CD-EC06-BA69F493E83F}"/>
              </a:ext>
            </a:extLst>
          </p:cNvPr>
          <p:cNvSpPr txBox="1"/>
          <p:nvPr/>
        </p:nvSpPr>
        <p:spPr>
          <a:xfrm>
            <a:off x="9094106" y="3880961"/>
            <a:ext cx="1108388" cy="595548"/>
          </a:xfrm>
          <a:prstGeom prst="rect">
            <a:avLst/>
          </a:prstGeom>
          <a:noFill/>
        </p:spPr>
        <p:txBody>
          <a:bodyPr wrap="square" rtlCol="0">
            <a:spAutoFit/>
          </a:bodyPr>
          <a:lstStyle/>
          <a:p>
            <a:pPr algn="ctr"/>
            <a:r>
              <a:rPr lang="en-US" sz="1635">
                <a:solidFill>
                  <a:schemeClr val="bg1"/>
                </a:solidFill>
              </a:rPr>
              <a:t>Model Testing</a:t>
            </a:r>
          </a:p>
        </p:txBody>
      </p:sp>
      <p:sp>
        <p:nvSpPr>
          <p:cNvPr id="97" name="TextBox 96">
            <a:extLst>
              <a:ext uri="{FF2B5EF4-FFF2-40B4-BE49-F238E27FC236}">
                <a16:creationId xmlns:a16="http://schemas.microsoft.com/office/drawing/2014/main" id="{DB98FD03-847A-3AEC-83E6-7F0A6D109BEA}"/>
              </a:ext>
            </a:extLst>
          </p:cNvPr>
          <p:cNvSpPr txBox="1"/>
          <p:nvPr/>
        </p:nvSpPr>
        <p:spPr>
          <a:xfrm>
            <a:off x="7742768" y="2666483"/>
            <a:ext cx="1172940" cy="595548"/>
          </a:xfrm>
          <a:prstGeom prst="rect">
            <a:avLst/>
          </a:prstGeom>
          <a:noFill/>
        </p:spPr>
        <p:txBody>
          <a:bodyPr wrap="square">
            <a:spAutoFit/>
          </a:bodyPr>
          <a:lstStyle/>
          <a:p>
            <a:pPr algn="ctr"/>
            <a:r>
              <a:rPr lang="en-US" sz="1635">
                <a:solidFill>
                  <a:schemeClr val="bg1"/>
                </a:solidFill>
              </a:rPr>
              <a:t>Model Design</a:t>
            </a:r>
          </a:p>
        </p:txBody>
      </p:sp>
      <p:sp>
        <p:nvSpPr>
          <p:cNvPr id="8" name="Title 1">
            <a:extLst>
              <a:ext uri="{FF2B5EF4-FFF2-40B4-BE49-F238E27FC236}">
                <a16:creationId xmlns:a16="http://schemas.microsoft.com/office/drawing/2014/main" id="{370D0ED1-A1FC-776D-A587-A96DF9905A5A}"/>
              </a:ext>
            </a:extLst>
          </p:cNvPr>
          <p:cNvSpPr txBox="1">
            <a:spLocks/>
          </p:cNvSpPr>
          <p:nvPr/>
        </p:nvSpPr>
        <p:spPr>
          <a:xfrm>
            <a:off x="1302866" y="328523"/>
            <a:ext cx="9529763" cy="1325565"/>
          </a:xfrm>
          <a:prstGeom prst="rect">
            <a:avLst/>
          </a:prstGeom>
        </p:spPr>
        <p:txBody>
          <a:bodyPr vert="horz" lIns="76200" tIns="38100" rIns="76200" bIns="38100" rtlCol="0" anchor="ctr">
            <a:normAutofit/>
          </a:bodyPr>
          <a:lstStyle>
            <a:lvl1pPr algn="l" defTabSz="994410" rtl="0" eaLnBrk="1" latinLnBrk="0" hangingPunct="1">
              <a:lnSpc>
                <a:spcPct val="90000"/>
              </a:lnSpc>
              <a:spcBef>
                <a:spcPct val="0"/>
              </a:spcBef>
              <a:buNone/>
              <a:defRPr sz="4785" kern="1200">
                <a:solidFill>
                  <a:schemeClr val="tx1"/>
                </a:solidFill>
                <a:latin typeface="+mj-lt"/>
                <a:ea typeface="+mj-ea"/>
                <a:cs typeface="+mj-cs"/>
              </a:defRPr>
            </a:lvl1pPr>
          </a:lstStyle>
          <a:p>
            <a:r>
              <a:rPr lang="en-US" sz="3982"/>
              <a:t>Machine Learning Overview</a:t>
            </a:r>
          </a:p>
        </p:txBody>
      </p:sp>
      <p:sp>
        <p:nvSpPr>
          <p:cNvPr id="11" name="TextBox 10">
            <a:extLst>
              <a:ext uri="{FF2B5EF4-FFF2-40B4-BE49-F238E27FC236}">
                <a16:creationId xmlns:a16="http://schemas.microsoft.com/office/drawing/2014/main" id="{12FA8FFF-11A5-14C8-CF39-089D6E07361D}"/>
              </a:ext>
            </a:extLst>
          </p:cNvPr>
          <p:cNvSpPr txBox="1"/>
          <p:nvPr/>
        </p:nvSpPr>
        <p:spPr>
          <a:xfrm>
            <a:off x="652466" y="2571518"/>
            <a:ext cx="947567" cy="343940"/>
          </a:xfrm>
          <a:prstGeom prst="rect">
            <a:avLst/>
          </a:prstGeom>
          <a:noFill/>
        </p:spPr>
        <p:txBody>
          <a:bodyPr wrap="none" rtlCol="0">
            <a:spAutoFit/>
          </a:bodyPr>
          <a:lstStyle/>
          <a:p>
            <a:r>
              <a:rPr lang="en-US" sz="1635"/>
              <a:t>Problem</a:t>
            </a:r>
          </a:p>
        </p:txBody>
      </p:sp>
      <p:sp>
        <p:nvSpPr>
          <p:cNvPr id="13" name="TextBox 12">
            <a:extLst>
              <a:ext uri="{FF2B5EF4-FFF2-40B4-BE49-F238E27FC236}">
                <a16:creationId xmlns:a16="http://schemas.microsoft.com/office/drawing/2014/main" id="{4DC60DC8-F9EE-4892-3C8B-5D41B6C9D4F3}"/>
              </a:ext>
            </a:extLst>
          </p:cNvPr>
          <p:cNvSpPr txBox="1"/>
          <p:nvPr/>
        </p:nvSpPr>
        <p:spPr>
          <a:xfrm>
            <a:off x="833963" y="3742845"/>
            <a:ext cx="577402" cy="343940"/>
          </a:xfrm>
          <a:prstGeom prst="rect">
            <a:avLst/>
          </a:prstGeom>
          <a:noFill/>
        </p:spPr>
        <p:txBody>
          <a:bodyPr wrap="none" rtlCol="0">
            <a:spAutoFit/>
          </a:bodyPr>
          <a:lstStyle/>
          <a:p>
            <a:r>
              <a:rPr lang="en-US" sz="1635"/>
              <a:t>Idea</a:t>
            </a:r>
          </a:p>
        </p:txBody>
      </p:sp>
      <p:sp>
        <p:nvSpPr>
          <p:cNvPr id="14" name="TextBox 13">
            <a:extLst>
              <a:ext uri="{FF2B5EF4-FFF2-40B4-BE49-F238E27FC236}">
                <a16:creationId xmlns:a16="http://schemas.microsoft.com/office/drawing/2014/main" id="{B509C109-5F95-A5EA-30D8-CDAA46090C34}"/>
              </a:ext>
            </a:extLst>
          </p:cNvPr>
          <p:cNvSpPr txBox="1"/>
          <p:nvPr/>
        </p:nvSpPr>
        <p:spPr>
          <a:xfrm>
            <a:off x="631928" y="4834924"/>
            <a:ext cx="1002720" cy="595548"/>
          </a:xfrm>
          <a:prstGeom prst="rect">
            <a:avLst/>
          </a:prstGeom>
          <a:noFill/>
        </p:spPr>
        <p:txBody>
          <a:bodyPr wrap="square" rtlCol="0">
            <a:spAutoFit/>
          </a:bodyPr>
          <a:lstStyle/>
          <a:p>
            <a:pPr algn="ctr"/>
            <a:r>
              <a:rPr lang="en-US" sz="1635"/>
              <a:t>Data Analysis</a:t>
            </a:r>
          </a:p>
        </p:txBody>
      </p:sp>
      <p:sp>
        <p:nvSpPr>
          <p:cNvPr id="15" name="TextBox 14">
            <a:extLst>
              <a:ext uri="{FF2B5EF4-FFF2-40B4-BE49-F238E27FC236}">
                <a16:creationId xmlns:a16="http://schemas.microsoft.com/office/drawing/2014/main" id="{0D34041B-3072-E8CF-57BC-E6D383D1F895}"/>
              </a:ext>
            </a:extLst>
          </p:cNvPr>
          <p:cNvSpPr txBox="1"/>
          <p:nvPr/>
        </p:nvSpPr>
        <p:spPr>
          <a:xfrm>
            <a:off x="1962645" y="3808703"/>
            <a:ext cx="1597232" cy="343940"/>
          </a:xfrm>
          <a:prstGeom prst="rect">
            <a:avLst/>
          </a:prstGeom>
          <a:noFill/>
        </p:spPr>
        <p:txBody>
          <a:bodyPr wrap="none" rtlCol="0">
            <a:spAutoFit/>
          </a:bodyPr>
          <a:lstStyle/>
          <a:p>
            <a:r>
              <a:rPr lang="en-US" sz="1635"/>
              <a:t>Data Collection</a:t>
            </a:r>
          </a:p>
        </p:txBody>
      </p:sp>
      <p:sp>
        <p:nvSpPr>
          <p:cNvPr id="17" name="TextBox 16">
            <a:extLst>
              <a:ext uri="{FF2B5EF4-FFF2-40B4-BE49-F238E27FC236}">
                <a16:creationId xmlns:a16="http://schemas.microsoft.com/office/drawing/2014/main" id="{B5559FE1-E14E-B73A-C203-C5B1DCCA338C}"/>
              </a:ext>
            </a:extLst>
          </p:cNvPr>
          <p:cNvSpPr txBox="1"/>
          <p:nvPr/>
        </p:nvSpPr>
        <p:spPr>
          <a:xfrm>
            <a:off x="4289944" y="4342860"/>
            <a:ext cx="1537793" cy="503215"/>
          </a:xfrm>
          <a:prstGeom prst="rect">
            <a:avLst/>
          </a:prstGeom>
          <a:noFill/>
        </p:spPr>
        <p:txBody>
          <a:bodyPr wrap="square" rtlCol="0">
            <a:spAutoFit/>
          </a:bodyPr>
          <a:lstStyle/>
          <a:p>
            <a:pPr algn="ctr"/>
            <a:r>
              <a:rPr lang="en-US" sz="1335"/>
              <a:t>Data Transformation</a:t>
            </a:r>
          </a:p>
        </p:txBody>
      </p:sp>
      <p:sp>
        <p:nvSpPr>
          <p:cNvPr id="18" name="TextBox 17">
            <a:extLst>
              <a:ext uri="{FF2B5EF4-FFF2-40B4-BE49-F238E27FC236}">
                <a16:creationId xmlns:a16="http://schemas.microsoft.com/office/drawing/2014/main" id="{992E8178-4ED3-F93A-A11B-6ECFEB29EA5C}"/>
              </a:ext>
            </a:extLst>
          </p:cNvPr>
          <p:cNvSpPr txBox="1"/>
          <p:nvPr/>
        </p:nvSpPr>
        <p:spPr>
          <a:xfrm>
            <a:off x="8954546" y="2763240"/>
            <a:ext cx="1348767" cy="343940"/>
          </a:xfrm>
          <a:prstGeom prst="rect">
            <a:avLst/>
          </a:prstGeom>
          <a:noFill/>
        </p:spPr>
        <p:txBody>
          <a:bodyPr wrap="none" rtlCol="0">
            <a:spAutoFit/>
          </a:bodyPr>
          <a:lstStyle/>
          <a:p>
            <a:r>
              <a:rPr lang="en-US" sz="1635"/>
              <a:t>Optimization</a:t>
            </a:r>
          </a:p>
        </p:txBody>
      </p:sp>
      <p:sp>
        <p:nvSpPr>
          <p:cNvPr id="19" name="TextBox 18">
            <a:extLst>
              <a:ext uri="{FF2B5EF4-FFF2-40B4-BE49-F238E27FC236}">
                <a16:creationId xmlns:a16="http://schemas.microsoft.com/office/drawing/2014/main" id="{5455CBED-6319-5711-72FB-457CB324F7AF}"/>
              </a:ext>
            </a:extLst>
          </p:cNvPr>
          <p:cNvSpPr txBox="1"/>
          <p:nvPr/>
        </p:nvSpPr>
        <p:spPr>
          <a:xfrm>
            <a:off x="7733329" y="3856418"/>
            <a:ext cx="1135313" cy="595548"/>
          </a:xfrm>
          <a:prstGeom prst="rect">
            <a:avLst/>
          </a:prstGeom>
          <a:noFill/>
        </p:spPr>
        <p:txBody>
          <a:bodyPr wrap="square" rtlCol="0">
            <a:spAutoFit/>
          </a:bodyPr>
          <a:lstStyle/>
          <a:p>
            <a:pPr algn="ctr"/>
            <a:r>
              <a:rPr lang="en-US" sz="1635"/>
              <a:t>Model Training</a:t>
            </a:r>
          </a:p>
        </p:txBody>
      </p:sp>
      <p:sp>
        <p:nvSpPr>
          <p:cNvPr id="21" name="TextBox 20">
            <a:extLst>
              <a:ext uri="{FF2B5EF4-FFF2-40B4-BE49-F238E27FC236}">
                <a16:creationId xmlns:a16="http://schemas.microsoft.com/office/drawing/2014/main" id="{83E066D8-7CF4-0CDF-B9BC-42732E3AB09C}"/>
              </a:ext>
            </a:extLst>
          </p:cNvPr>
          <p:cNvSpPr txBox="1"/>
          <p:nvPr/>
        </p:nvSpPr>
        <p:spPr>
          <a:xfrm>
            <a:off x="9065846" y="3844361"/>
            <a:ext cx="1108388" cy="595548"/>
          </a:xfrm>
          <a:prstGeom prst="rect">
            <a:avLst/>
          </a:prstGeom>
          <a:noFill/>
        </p:spPr>
        <p:txBody>
          <a:bodyPr wrap="square" rtlCol="0">
            <a:spAutoFit/>
          </a:bodyPr>
          <a:lstStyle/>
          <a:p>
            <a:pPr algn="ctr"/>
            <a:r>
              <a:rPr lang="en-US" sz="1635"/>
              <a:t>Model Testing</a:t>
            </a:r>
          </a:p>
        </p:txBody>
      </p:sp>
      <p:sp>
        <p:nvSpPr>
          <p:cNvPr id="23" name="TextBox 22">
            <a:extLst>
              <a:ext uri="{FF2B5EF4-FFF2-40B4-BE49-F238E27FC236}">
                <a16:creationId xmlns:a16="http://schemas.microsoft.com/office/drawing/2014/main" id="{D179BBB7-EE5D-A15B-139C-F70AE4314C99}"/>
              </a:ext>
            </a:extLst>
          </p:cNvPr>
          <p:cNvSpPr txBox="1"/>
          <p:nvPr/>
        </p:nvSpPr>
        <p:spPr>
          <a:xfrm>
            <a:off x="7714508" y="2629883"/>
            <a:ext cx="1172940" cy="595548"/>
          </a:xfrm>
          <a:prstGeom prst="rect">
            <a:avLst/>
          </a:prstGeom>
          <a:noFill/>
        </p:spPr>
        <p:txBody>
          <a:bodyPr wrap="square">
            <a:spAutoFit/>
          </a:bodyPr>
          <a:lstStyle/>
          <a:p>
            <a:pPr algn="ctr"/>
            <a:r>
              <a:rPr lang="en-US" sz="1635"/>
              <a:t>Model Design</a:t>
            </a:r>
          </a:p>
        </p:txBody>
      </p:sp>
      <p:pic>
        <p:nvPicPr>
          <p:cNvPr id="36" name="Graphic 35" descr="Filter outline">
            <a:extLst>
              <a:ext uri="{FF2B5EF4-FFF2-40B4-BE49-F238E27FC236}">
                <a16:creationId xmlns:a16="http://schemas.microsoft.com/office/drawing/2014/main" id="{20B082C2-87A5-3FBB-7F89-FBD9077876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5433555" y="2794815"/>
            <a:ext cx="1265925" cy="1265925"/>
          </a:xfrm>
          <a:prstGeom prst="rect">
            <a:avLst/>
          </a:prstGeom>
        </p:spPr>
      </p:pic>
      <p:sp>
        <p:nvSpPr>
          <p:cNvPr id="38" name="Rectangle 37">
            <a:extLst>
              <a:ext uri="{FF2B5EF4-FFF2-40B4-BE49-F238E27FC236}">
                <a16:creationId xmlns:a16="http://schemas.microsoft.com/office/drawing/2014/main" id="{4FB35AE6-EE1B-8AA3-67F3-154ECBA2B3FC}"/>
              </a:ext>
            </a:extLst>
          </p:cNvPr>
          <p:cNvSpPr/>
          <p:nvPr/>
        </p:nvSpPr>
        <p:spPr>
          <a:xfrm>
            <a:off x="3235275" y="3294938"/>
            <a:ext cx="304800" cy="3048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 name="Isosceles Triangle 39">
            <a:extLst>
              <a:ext uri="{FF2B5EF4-FFF2-40B4-BE49-F238E27FC236}">
                <a16:creationId xmlns:a16="http://schemas.microsoft.com/office/drawing/2014/main" id="{5F9D9636-E876-7807-80A0-14C671569B10}"/>
              </a:ext>
            </a:extLst>
          </p:cNvPr>
          <p:cNvSpPr/>
          <p:nvPr/>
        </p:nvSpPr>
        <p:spPr>
          <a:xfrm>
            <a:off x="3632813" y="3031253"/>
            <a:ext cx="304800" cy="3048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 name="Flowchart: Connector 40">
            <a:extLst>
              <a:ext uri="{FF2B5EF4-FFF2-40B4-BE49-F238E27FC236}">
                <a16:creationId xmlns:a16="http://schemas.microsoft.com/office/drawing/2014/main" id="{E0D96282-748F-1DEC-E19C-876C73B4B2E4}"/>
              </a:ext>
            </a:extLst>
          </p:cNvPr>
          <p:cNvSpPr/>
          <p:nvPr/>
        </p:nvSpPr>
        <p:spPr>
          <a:xfrm>
            <a:off x="3537000" y="3651105"/>
            <a:ext cx="304800" cy="3048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5" name="Flowchart: Connector 44">
            <a:extLst>
              <a:ext uri="{FF2B5EF4-FFF2-40B4-BE49-F238E27FC236}">
                <a16:creationId xmlns:a16="http://schemas.microsoft.com/office/drawing/2014/main" id="{CEBED23D-D49E-0FEE-7C90-25DFF3028F49}"/>
              </a:ext>
            </a:extLst>
          </p:cNvPr>
          <p:cNvSpPr/>
          <p:nvPr/>
        </p:nvSpPr>
        <p:spPr>
          <a:xfrm>
            <a:off x="3277455" y="2888393"/>
            <a:ext cx="304800" cy="3048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8" name="Rectangle 47">
            <a:extLst>
              <a:ext uri="{FF2B5EF4-FFF2-40B4-BE49-F238E27FC236}">
                <a16:creationId xmlns:a16="http://schemas.microsoft.com/office/drawing/2014/main" id="{F8FEFE2A-A073-9F61-A814-3A85EC84F5D4}"/>
              </a:ext>
            </a:extLst>
          </p:cNvPr>
          <p:cNvSpPr/>
          <p:nvPr/>
        </p:nvSpPr>
        <p:spPr>
          <a:xfrm>
            <a:off x="3884843" y="2816160"/>
            <a:ext cx="304800" cy="3048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9" name="Isosceles Triangle 48">
            <a:extLst>
              <a:ext uri="{FF2B5EF4-FFF2-40B4-BE49-F238E27FC236}">
                <a16:creationId xmlns:a16="http://schemas.microsoft.com/office/drawing/2014/main" id="{2A23E542-F24F-CA30-3AFC-A101A2E9904B}"/>
              </a:ext>
            </a:extLst>
          </p:cNvPr>
          <p:cNvSpPr/>
          <p:nvPr/>
        </p:nvSpPr>
        <p:spPr>
          <a:xfrm>
            <a:off x="3931883" y="3456068"/>
            <a:ext cx="304800" cy="3048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71" name="Graphic 70" descr="Arrow circle outline">
            <a:extLst>
              <a:ext uri="{FF2B5EF4-FFF2-40B4-BE49-F238E27FC236}">
                <a16:creationId xmlns:a16="http://schemas.microsoft.com/office/drawing/2014/main" id="{D16D47D2-CCE9-1A4C-ED42-3E3A75F90F9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8370" y="3582173"/>
            <a:ext cx="914400" cy="914400"/>
          </a:xfrm>
          <a:prstGeom prst="rect">
            <a:avLst/>
          </a:prstGeom>
        </p:spPr>
      </p:pic>
      <p:pic>
        <p:nvPicPr>
          <p:cNvPr id="106" name="Graphic 105" descr="Database outline">
            <a:extLst>
              <a:ext uri="{FF2B5EF4-FFF2-40B4-BE49-F238E27FC236}">
                <a16:creationId xmlns:a16="http://schemas.microsoft.com/office/drawing/2014/main" id="{CF11EDC0-5B66-A319-2081-0930F988F2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80071" y="2991574"/>
            <a:ext cx="911543" cy="911543"/>
          </a:xfrm>
          <a:prstGeom prst="rect">
            <a:avLst/>
          </a:prstGeom>
        </p:spPr>
      </p:pic>
      <p:cxnSp>
        <p:nvCxnSpPr>
          <p:cNvPr id="115" name="Straight Arrow Connector 114">
            <a:extLst>
              <a:ext uri="{FF2B5EF4-FFF2-40B4-BE49-F238E27FC236}">
                <a16:creationId xmlns:a16="http://schemas.microsoft.com/office/drawing/2014/main" id="{2A4CB6A8-AECD-4833-23E2-84FE1FC0F3CC}"/>
              </a:ext>
            </a:extLst>
          </p:cNvPr>
          <p:cNvCxnSpPr>
            <a:cxnSpLocks/>
            <a:stCxn id="110" idx="3"/>
            <a:endCxn id="71" idx="1"/>
          </p:cNvCxnSpPr>
          <p:nvPr/>
        </p:nvCxnSpPr>
        <p:spPr>
          <a:xfrm>
            <a:off x="4194510" y="3448943"/>
            <a:ext cx="403860" cy="590430"/>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92D21A5B-2B4E-DF94-7A18-BD4648545C2A}"/>
              </a:ext>
            </a:extLst>
          </p:cNvPr>
          <p:cNvCxnSpPr>
            <a:cxnSpLocks/>
            <a:stCxn id="110" idx="3"/>
          </p:cNvCxnSpPr>
          <p:nvPr/>
        </p:nvCxnSpPr>
        <p:spPr>
          <a:xfrm flipV="1">
            <a:off x="4194510" y="2742692"/>
            <a:ext cx="426473" cy="706251"/>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pic>
        <p:nvPicPr>
          <p:cNvPr id="127" name="Graphic 126" descr="Gears outline">
            <a:extLst>
              <a:ext uri="{FF2B5EF4-FFF2-40B4-BE49-F238E27FC236}">
                <a16:creationId xmlns:a16="http://schemas.microsoft.com/office/drawing/2014/main" id="{C25AE806-0B6A-3C16-5E57-159E898D7B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25850" y="2275815"/>
            <a:ext cx="914400" cy="914400"/>
          </a:xfrm>
          <a:prstGeom prst="rect">
            <a:avLst/>
          </a:prstGeom>
        </p:spPr>
      </p:pic>
      <p:sp>
        <p:nvSpPr>
          <p:cNvPr id="128" name="TextBox 127">
            <a:extLst>
              <a:ext uri="{FF2B5EF4-FFF2-40B4-BE49-F238E27FC236}">
                <a16:creationId xmlns:a16="http://schemas.microsoft.com/office/drawing/2014/main" id="{3E423790-6D5D-C349-AFCD-6AE2F340678C}"/>
              </a:ext>
            </a:extLst>
          </p:cNvPr>
          <p:cNvSpPr txBox="1"/>
          <p:nvPr/>
        </p:nvSpPr>
        <p:spPr>
          <a:xfrm>
            <a:off x="4203806" y="1905033"/>
            <a:ext cx="1703528" cy="503215"/>
          </a:xfrm>
          <a:prstGeom prst="rect">
            <a:avLst/>
          </a:prstGeom>
          <a:noFill/>
        </p:spPr>
        <p:txBody>
          <a:bodyPr wrap="square" rtlCol="0">
            <a:spAutoFit/>
          </a:bodyPr>
          <a:lstStyle/>
          <a:p>
            <a:pPr algn="ctr"/>
            <a:r>
              <a:rPr lang="en-US" sz="1335"/>
              <a:t>Feature </a:t>
            </a:r>
          </a:p>
          <a:p>
            <a:pPr algn="ctr"/>
            <a:r>
              <a:rPr lang="en-US" sz="1335"/>
              <a:t>Engineering</a:t>
            </a:r>
          </a:p>
        </p:txBody>
      </p:sp>
      <p:sp>
        <p:nvSpPr>
          <p:cNvPr id="140" name="Flowchart: Connector 139">
            <a:extLst>
              <a:ext uri="{FF2B5EF4-FFF2-40B4-BE49-F238E27FC236}">
                <a16:creationId xmlns:a16="http://schemas.microsoft.com/office/drawing/2014/main" id="{0AC4A977-DD37-ADF8-E851-86EAA17AAEE3}"/>
              </a:ext>
            </a:extLst>
          </p:cNvPr>
          <p:cNvSpPr/>
          <p:nvPr/>
        </p:nvSpPr>
        <p:spPr>
          <a:xfrm>
            <a:off x="6664965" y="3722213"/>
            <a:ext cx="304800" cy="3048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1" name="Rectangle 140">
            <a:extLst>
              <a:ext uri="{FF2B5EF4-FFF2-40B4-BE49-F238E27FC236}">
                <a16:creationId xmlns:a16="http://schemas.microsoft.com/office/drawing/2014/main" id="{02E57E77-8BA9-DE7B-2576-19C46940F90F}"/>
              </a:ext>
            </a:extLst>
          </p:cNvPr>
          <p:cNvSpPr/>
          <p:nvPr/>
        </p:nvSpPr>
        <p:spPr>
          <a:xfrm>
            <a:off x="6664965" y="3288720"/>
            <a:ext cx="304800" cy="3048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2" name="Isosceles Triangle 141">
            <a:extLst>
              <a:ext uri="{FF2B5EF4-FFF2-40B4-BE49-F238E27FC236}">
                <a16:creationId xmlns:a16="http://schemas.microsoft.com/office/drawing/2014/main" id="{05F49220-C946-F41D-DEC8-C663036B173A}"/>
              </a:ext>
            </a:extLst>
          </p:cNvPr>
          <p:cNvSpPr/>
          <p:nvPr/>
        </p:nvSpPr>
        <p:spPr>
          <a:xfrm>
            <a:off x="6664965" y="2855235"/>
            <a:ext cx="304800" cy="3048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3" name="Rectangle 142" descr="Generic group.">
            <a:extLst>
              <a:ext uri="{FF2B5EF4-FFF2-40B4-BE49-F238E27FC236}">
                <a16:creationId xmlns:a16="http://schemas.microsoft.com/office/drawing/2014/main" id="{3339399C-C030-085A-6386-2ED69C0A211F}"/>
              </a:ext>
            </a:extLst>
          </p:cNvPr>
          <p:cNvSpPr/>
          <p:nvPr/>
        </p:nvSpPr>
        <p:spPr>
          <a:xfrm>
            <a:off x="6548423" y="2763244"/>
            <a:ext cx="551025" cy="1358978"/>
          </a:xfrm>
          <a:prstGeom prst="rect">
            <a:avLst/>
          </a:prstGeom>
          <a:noFill/>
          <a:ln w="158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82868"/>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1815">
              <a:solidFill>
                <a:schemeClr val="tx1"/>
              </a:solidFill>
              <a:latin typeface="Arial" panose="020B0604020202020204" pitchFamily="34" charset="0"/>
              <a:cs typeface="Arial" panose="020B0604020202020204" pitchFamily="34" charset="0"/>
            </a:endParaRPr>
          </a:p>
        </p:txBody>
      </p:sp>
      <p:cxnSp>
        <p:nvCxnSpPr>
          <p:cNvPr id="146" name="Straight Arrow Connector 145">
            <a:extLst>
              <a:ext uri="{FF2B5EF4-FFF2-40B4-BE49-F238E27FC236}">
                <a16:creationId xmlns:a16="http://schemas.microsoft.com/office/drawing/2014/main" id="{5310D238-A5A1-7ACD-E05B-8BF9FD50C2B1}"/>
              </a:ext>
            </a:extLst>
          </p:cNvPr>
          <p:cNvCxnSpPr>
            <a:cxnSpLocks/>
            <a:stCxn id="143" idx="3"/>
            <a:endCxn id="39" idx="1"/>
          </p:cNvCxnSpPr>
          <p:nvPr/>
        </p:nvCxnSpPr>
        <p:spPr>
          <a:xfrm flipV="1">
            <a:off x="7099444" y="3440438"/>
            <a:ext cx="615068" cy="2295"/>
          </a:xfrm>
          <a:prstGeom prst="straightConnector1">
            <a:avLst/>
          </a:prstGeom>
          <a:ln>
            <a:solidFill>
              <a:srgbClr val="92D05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3D0038-AA48-976D-0D8D-B1D332245592}"/>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1714594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CE47B1E-23EC-5F00-64A7-F43A5D52D5FF}"/>
              </a:ext>
            </a:extLst>
          </p:cNvPr>
          <p:cNvGraphicFramePr/>
          <p:nvPr/>
        </p:nvGraphicFramePr>
        <p:xfrm>
          <a:off x="910167" y="258704"/>
          <a:ext cx="10371667" cy="63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4699C74-52B6-E536-0ECA-6FC66F126D9A}"/>
              </a:ext>
            </a:extLst>
          </p:cNvPr>
          <p:cNvSpPr txBox="1"/>
          <p:nvPr/>
        </p:nvSpPr>
        <p:spPr>
          <a:xfrm flipH="1">
            <a:off x="5404556" y="5324123"/>
            <a:ext cx="1382888" cy="707886"/>
          </a:xfrm>
          <a:prstGeom prst="rect">
            <a:avLst/>
          </a:prstGeom>
          <a:noFill/>
        </p:spPr>
        <p:txBody>
          <a:bodyPr wrap="square" rtlCol="0">
            <a:spAutoFit/>
          </a:bodyPr>
          <a:lstStyle/>
          <a:p>
            <a:pPr algn="ctr"/>
            <a:r>
              <a:rPr lang="en-US" sz="2000">
                <a:solidFill>
                  <a:schemeClr val="bg1"/>
                </a:solidFill>
              </a:rPr>
              <a:t>Generative AI</a:t>
            </a:r>
          </a:p>
        </p:txBody>
      </p:sp>
      <p:cxnSp>
        <p:nvCxnSpPr>
          <p:cNvPr id="10" name="Straight Arrow Connector 9">
            <a:extLst>
              <a:ext uri="{FF2B5EF4-FFF2-40B4-BE49-F238E27FC236}">
                <a16:creationId xmlns:a16="http://schemas.microsoft.com/office/drawing/2014/main" id="{EA40F44D-A047-087D-7357-3A6FC85ABA89}"/>
              </a:ext>
            </a:extLst>
          </p:cNvPr>
          <p:cNvCxnSpPr>
            <a:cxnSpLocks/>
          </p:cNvCxnSpPr>
          <p:nvPr/>
        </p:nvCxnSpPr>
        <p:spPr>
          <a:xfrm>
            <a:off x="919574" y="602075"/>
            <a:ext cx="4793075" cy="5879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08A7C40-23C8-1E19-8BEC-96946AF48FCD}"/>
              </a:ext>
            </a:extLst>
          </p:cNvPr>
          <p:cNvCxnSpPr>
            <a:cxnSpLocks/>
          </p:cNvCxnSpPr>
          <p:nvPr/>
        </p:nvCxnSpPr>
        <p:spPr>
          <a:xfrm flipH="1">
            <a:off x="6488760" y="602075"/>
            <a:ext cx="4793074" cy="5879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FDA352CC-D649-406A-F4DA-B08019AF3EEB}"/>
              </a:ext>
            </a:extLst>
          </p:cNvPr>
          <p:cNvSpPr/>
          <p:nvPr/>
        </p:nvSpPr>
        <p:spPr>
          <a:xfrm>
            <a:off x="1524000" y="1843314"/>
            <a:ext cx="9165772" cy="15856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EFE1A2-89BD-C458-BC4A-1645C5FC0491}"/>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308363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2EAE6-EC66-A197-B00E-04B624C4849E}"/>
              </a:ext>
            </a:extLst>
          </p:cNvPr>
          <p:cNvSpPr>
            <a:spLocks noGrp="1"/>
          </p:cNvSpPr>
          <p:nvPr>
            <p:ph type="title"/>
          </p:nvPr>
        </p:nvSpPr>
        <p:spPr/>
        <p:txBody>
          <a:bodyPr/>
          <a:lstStyle/>
          <a:p>
            <a:r>
              <a:rPr lang="en-US"/>
              <a:t>Supervised vs Unsupervised Learning</a:t>
            </a:r>
          </a:p>
        </p:txBody>
      </p:sp>
      <p:graphicFrame>
        <p:nvGraphicFramePr>
          <p:cNvPr id="4" name="Content Placeholder 3">
            <a:extLst>
              <a:ext uri="{FF2B5EF4-FFF2-40B4-BE49-F238E27FC236}">
                <a16:creationId xmlns:a16="http://schemas.microsoft.com/office/drawing/2014/main" id="{CC8247FC-7D1B-1DBF-15DF-814D65B60269}"/>
              </a:ext>
            </a:extLst>
          </p:cNvPr>
          <p:cNvGraphicFramePr>
            <a:graphicFrameLocks noGrp="1"/>
          </p:cNvGraphicFramePr>
          <p:nvPr>
            <p:ph idx="1"/>
            <p:extLst>
              <p:ext uri="{D42A27DB-BD31-4B8C-83A1-F6EECF244321}">
                <p14:modId xmlns:p14="http://schemas.microsoft.com/office/powerpoint/2010/main" val="484932927"/>
              </p:ext>
            </p:extLst>
          </p:nvPr>
        </p:nvGraphicFramePr>
        <p:xfrm>
          <a:off x="1011937" y="2501900"/>
          <a:ext cx="10168126" cy="2768602"/>
        </p:xfrm>
        <a:graphic>
          <a:graphicData uri="http://schemas.openxmlformats.org/drawingml/2006/table">
            <a:tbl>
              <a:tblPr firstRow="1" firstCol="1" bandRow="1">
                <a:tableStyleId>{5C22544A-7EE6-4342-B048-85BDC9FD1C3A}</a:tableStyleId>
              </a:tblPr>
              <a:tblGrid>
                <a:gridCol w="5084063">
                  <a:extLst>
                    <a:ext uri="{9D8B030D-6E8A-4147-A177-3AD203B41FA5}">
                      <a16:colId xmlns:a16="http://schemas.microsoft.com/office/drawing/2014/main" val="2943193945"/>
                    </a:ext>
                  </a:extLst>
                </a:gridCol>
                <a:gridCol w="5084063">
                  <a:extLst>
                    <a:ext uri="{9D8B030D-6E8A-4147-A177-3AD203B41FA5}">
                      <a16:colId xmlns:a16="http://schemas.microsoft.com/office/drawing/2014/main" val="3908420557"/>
                    </a:ext>
                  </a:extLst>
                </a:gridCol>
              </a:tblGrid>
              <a:tr h="732277">
                <a:tc>
                  <a:txBody>
                    <a:bodyPr/>
                    <a:lstStyle/>
                    <a:p>
                      <a:pPr marL="0" marR="0" indent="182880" algn="ctr">
                        <a:lnSpc>
                          <a:spcPct val="115000"/>
                        </a:lnSpc>
                        <a:spcBef>
                          <a:spcPts val="0"/>
                        </a:spcBef>
                        <a:spcAft>
                          <a:spcPts val="0"/>
                        </a:spcAft>
                      </a:pPr>
                      <a:r>
                        <a:rPr lang="en-US" sz="1800" kern="100">
                          <a:solidFill>
                            <a:schemeClr val="tx1"/>
                          </a:solidFill>
                          <a:effectLst/>
                          <a:latin typeface="Arial" panose="020B0604020202020204" pitchFamily="34" charset="0"/>
                          <a:ea typeface="Aptos" panose="020B0004020202020204" pitchFamily="34" charset="0"/>
                          <a:cs typeface="Arial" panose="020B0604020202020204" pitchFamily="34" charset="0"/>
                        </a:rPr>
                        <a:t>Supervised</a:t>
                      </a:r>
                    </a:p>
                  </a:txBody>
                  <a:tcPr marL="78353" marR="78353" marT="0" marB="0" anchor="ctr">
                    <a:solidFill>
                      <a:schemeClr val="accent4">
                        <a:lumMod val="60000"/>
                        <a:lumOff val="40000"/>
                      </a:schemeClr>
                    </a:solidFill>
                  </a:tcPr>
                </a:tc>
                <a:tc>
                  <a:txBody>
                    <a:bodyPr/>
                    <a:lstStyle/>
                    <a:p>
                      <a:pPr marL="0" marR="0" indent="182880" algn="ctr">
                        <a:lnSpc>
                          <a:spcPct val="115000"/>
                        </a:lnSpc>
                        <a:spcBef>
                          <a:spcPts val="0"/>
                        </a:spcBef>
                        <a:spcAft>
                          <a:spcPts val="0"/>
                        </a:spcAft>
                      </a:pPr>
                      <a:r>
                        <a:rPr lang="en-US" sz="1800" kern="100">
                          <a:solidFill>
                            <a:schemeClr val="bg1"/>
                          </a:solidFill>
                          <a:effectLst/>
                          <a:latin typeface="Arial" panose="020B0604020202020204" pitchFamily="34" charset="0"/>
                          <a:ea typeface="Aptos" panose="020B0004020202020204" pitchFamily="34" charset="0"/>
                          <a:cs typeface="Arial" panose="020B0604020202020204" pitchFamily="34" charset="0"/>
                        </a:rPr>
                        <a:t>Unsupervised</a:t>
                      </a:r>
                    </a:p>
                  </a:txBody>
                  <a:tcPr marL="78353" marR="78353" marT="0" marB="0" anchor="ctr">
                    <a:solidFill>
                      <a:srgbClr val="002060"/>
                    </a:solidFill>
                  </a:tcPr>
                </a:tc>
                <a:extLst>
                  <a:ext uri="{0D108BD9-81ED-4DB2-BD59-A6C34878D82A}">
                    <a16:rowId xmlns:a16="http://schemas.microsoft.com/office/drawing/2014/main" val="276653681"/>
                  </a:ext>
                </a:extLst>
              </a:tr>
              <a:tr h="732277">
                <a:tc>
                  <a:txBody>
                    <a:bodyPr/>
                    <a:lstStyle/>
                    <a:p>
                      <a:pPr marL="0" marR="0" indent="182880" algn="ctr">
                        <a:lnSpc>
                          <a:spcPct val="115000"/>
                        </a:lnSpc>
                        <a:spcBef>
                          <a:spcPts val="0"/>
                        </a:spcBef>
                        <a:spcAft>
                          <a:spcPts val="0"/>
                        </a:spcAft>
                      </a:pPr>
                      <a:r>
                        <a:rPr lang="en-US" sz="1800" kern="100">
                          <a:solidFill>
                            <a:schemeClr val="tx1"/>
                          </a:solidFill>
                          <a:effectLst/>
                          <a:latin typeface="Arial" panose="020B0604020202020204" pitchFamily="34" charset="0"/>
                          <a:ea typeface="Aptos" panose="020B0004020202020204" pitchFamily="34" charset="0"/>
                          <a:cs typeface="Arial" panose="020B0604020202020204" pitchFamily="34" charset="0"/>
                        </a:rPr>
                        <a:t>Data is labeled</a:t>
                      </a:r>
                    </a:p>
                  </a:txBody>
                  <a:tcPr marL="78353" marR="78353" marT="0" marB="0" anchor="ctr">
                    <a:solidFill>
                      <a:schemeClr val="accent4">
                        <a:lumMod val="60000"/>
                        <a:lumOff val="40000"/>
                      </a:schemeClr>
                    </a:solidFill>
                  </a:tcPr>
                </a:tc>
                <a:tc>
                  <a:txBody>
                    <a:bodyPr/>
                    <a:lstStyle/>
                    <a:p>
                      <a:pPr marL="0" marR="0" indent="182880" algn="ctr">
                        <a:lnSpc>
                          <a:spcPct val="115000"/>
                        </a:lnSpc>
                        <a:spcBef>
                          <a:spcPts val="0"/>
                        </a:spcBef>
                        <a:spcAft>
                          <a:spcPts val="0"/>
                        </a:spcAft>
                      </a:pPr>
                      <a:r>
                        <a:rPr lang="en-US" sz="1800" kern="100">
                          <a:solidFill>
                            <a:schemeClr val="bg1"/>
                          </a:solidFill>
                          <a:effectLst/>
                          <a:latin typeface="Arial" panose="020B0604020202020204" pitchFamily="34" charset="0"/>
                          <a:ea typeface="Aptos" panose="020B0004020202020204" pitchFamily="34" charset="0"/>
                          <a:cs typeface="Arial" panose="020B0604020202020204" pitchFamily="34" charset="0"/>
                        </a:rPr>
                        <a:t>Data isn't labeled</a:t>
                      </a:r>
                    </a:p>
                  </a:txBody>
                  <a:tcPr marL="78353" marR="78353" marT="0" marB="0" anchor="ctr">
                    <a:solidFill>
                      <a:srgbClr val="002060"/>
                    </a:solidFill>
                  </a:tcPr>
                </a:tc>
                <a:extLst>
                  <a:ext uri="{0D108BD9-81ED-4DB2-BD59-A6C34878D82A}">
                    <a16:rowId xmlns:a16="http://schemas.microsoft.com/office/drawing/2014/main" val="1318056255"/>
                  </a:ext>
                </a:extLst>
              </a:tr>
              <a:tr h="1304048">
                <a:tc>
                  <a:txBody>
                    <a:bodyPr/>
                    <a:lstStyle/>
                    <a:p>
                      <a:pPr marL="0" marR="0" indent="182880" algn="ctr">
                        <a:lnSpc>
                          <a:spcPct val="115000"/>
                        </a:lnSpc>
                        <a:spcBef>
                          <a:spcPts val="0"/>
                        </a:spcBef>
                        <a:spcAft>
                          <a:spcPts val="0"/>
                        </a:spcAft>
                      </a:pPr>
                      <a:r>
                        <a:rPr lang="en-US" sz="1800" kern="100">
                          <a:solidFill>
                            <a:schemeClr val="tx1"/>
                          </a:solidFill>
                          <a:effectLst/>
                          <a:latin typeface="Arial" panose="020B0604020202020204" pitchFamily="34" charset="0"/>
                          <a:ea typeface="Aptos" panose="020B0004020202020204" pitchFamily="34" charset="0"/>
                          <a:cs typeface="Arial" panose="020B0604020202020204" pitchFamily="34" charset="0"/>
                        </a:rPr>
                        <a:t>Uses the labeled data to train the model</a:t>
                      </a:r>
                    </a:p>
                  </a:txBody>
                  <a:tcPr marL="78353" marR="78353" marT="0" marB="0" anchor="ctr">
                    <a:solidFill>
                      <a:schemeClr val="accent4">
                        <a:lumMod val="60000"/>
                        <a:lumOff val="40000"/>
                      </a:schemeClr>
                    </a:solidFill>
                  </a:tcPr>
                </a:tc>
                <a:tc>
                  <a:txBody>
                    <a:bodyPr/>
                    <a:lstStyle/>
                    <a:p>
                      <a:pPr marL="0" marR="0" indent="182880" algn="ctr">
                        <a:lnSpc>
                          <a:spcPct val="115000"/>
                        </a:lnSpc>
                        <a:spcBef>
                          <a:spcPts val="0"/>
                        </a:spcBef>
                        <a:spcAft>
                          <a:spcPts val="0"/>
                        </a:spcAft>
                      </a:pPr>
                      <a:r>
                        <a:rPr lang="en-US" sz="1800" kern="100">
                          <a:solidFill>
                            <a:schemeClr val="bg1"/>
                          </a:solidFill>
                          <a:effectLst/>
                          <a:latin typeface="Arial" panose="020B0604020202020204" pitchFamily="34" charset="0"/>
                          <a:ea typeface="Aptos" panose="020B0004020202020204" pitchFamily="34" charset="0"/>
                          <a:cs typeface="Arial" panose="020B0604020202020204" pitchFamily="34" charset="0"/>
                        </a:rPr>
                        <a:t>Uses the unlabeled data to discover patterns on its own.</a:t>
                      </a:r>
                    </a:p>
                  </a:txBody>
                  <a:tcPr marL="78353" marR="78353" marT="0" marB="0" anchor="ctr">
                    <a:solidFill>
                      <a:srgbClr val="002060"/>
                    </a:solidFill>
                  </a:tcPr>
                </a:tc>
                <a:extLst>
                  <a:ext uri="{0D108BD9-81ED-4DB2-BD59-A6C34878D82A}">
                    <a16:rowId xmlns:a16="http://schemas.microsoft.com/office/drawing/2014/main" val="3673138771"/>
                  </a:ext>
                </a:extLst>
              </a:tr>
            </a:tbl>
          </a:graphicData>
        </a:graphic>
      </p:graphicFrame>
      <p:sp>
        <p:nvSpPr>
          <p:cNvPr id="6" name="TextBox 5">
            <a:extLst>
              <a:ext uri="{FF2B5EF4-FFF2-40B4-BE49-F238E27FC236}">
                <a16:creationId xmlns:a16="http://schemas.microsoft.com/office/drawing/2014/main" id="{361C55D4-C490-1645-DB4D-A859FAB027FB}"/>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2062830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1578-15FE-8502-C2BA-347BD4BEF20E}"/>
              </a:ext>
            </a:extLst>
          </p:cNvPr>
          <p:cNvSpPr>
            <a:spLocks noGrp="1"/>
          </p:cNvSpPr>
          <p:nvPr>
            <p:ph type="title"/>
          </p:nvPr>
        </p:nvSpPr>
        <p:spPr/>
        <p:txBody>
          <a:bodyPr/>
          <a:lstStyle/>
          <a:p>
            <a:r>
              <a:rPr lang="en-US"/>
              <a:t>Fitting</a:t>
            </a:r>
          </a:p>
        </p:txBody>
      </p:sp>
      <p:pic>
        <p:nvPicPr>
          <p:cNvPr id="4" name="Picture 3" descr="A graph with red dots&#10;&#10;Description automatically generated">
            <a:extLst>
              <a:ext uri="{FF2B5EF4-FFF2-40B4-BE49-F238E27FC236}">
                <a16:creationId xmlns:a16="http://schemas.microsoft.com/office/drawing/2014/main" id="{AEAAEA6B-79B2-B597-4AF1-A4EF8D848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 y="1932428"/>
            <a:ext cx="12164258" cy="4059944"/>
          </a:xfrm>
          <a:prstGeom prst="rect">
            <a:avLst/>
          </a:prstGeom>
        </p:spPr>
      </p:pic>
      <p:sp>
        <p:nvSpPr>
          <p:cNvPr id="5" name="Oval 4">
            <a:extLst>
              <a:ext uri="{FF2B5EF4-FFF2-40B4-BE49-F238E27FC236}">
                <a16:creationId xmlns:a16="http://schemas.microsoft.com/office/drawing/2014/main" id="{BAD46974-F527-19F0-9FDC-2BE323CE6F73}"/>
              </a:ext>
            </a:extLst>
          </p:cNvPr>
          <p:cNvSpPr/>
          <p:nvPr/>
        </p:nvSpPr>
        <p:spPr>
          <a:xfrm rot="18951734">
            <a:off x="1225873" y="4183138"/>
            <a:ext cx="1704441"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8EE19888-D842-5D08-93D5-D5B0E67FFEAC}"/>
              </a:ext>
            </a:extLst>
          </p:cNvPr>
          <p:cNvCxnSpPr>
            <a:cxnSpLocks/>
            <a:stCxn id="15" idx="0"/>
            <a:endCxn id="5" idx="0"/>
          </p:cNvCxnSpPr>
          <p:nvPr/>
        </p:nvCxnSpPr>
        <p:spPr>
          <a:xfrm rot="5400000" flipH="1" flipV="1">
            <a:off x="501817" y="4958497"/>
            <a:ext cx="1904166" cy="611612"/>
          </a:xfrm>
          <a:prstGeom prst="bentConnector3">
            <a:avLst>
              <a:gd name="adj1" fmla="val 9957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BB7D8F4-27AD-5899-D435-33EAF89748E3}"/>
              </a:ext>
            </a:extLst>
          </p:cNvPr>
          <p:cNvSpPr txBox="1"/>
          <p:nvPr/>
        </p:nvSpPr>
        <p:spPr>
          <a:xfrm>
            <a:off x="206137" y="6216386"/>
            <a:ext cx="1883914" cy="369460"/>
          </a:xfrm>
          <a:prstGeom prst="rect">
            <a:avLst/>
          </a:prstGeom>
          <a:noFill/>
        </p:spPr>
        <p:txBody>
          <a:bodyPr wrap="none" rtlCol="0">
            <a:spAutoFit/>
          </a:bodyPr>
          <a:lstStyle/>
          <a:p>
            <a:r>
              <a:rPr lang="en-US"/>
              <a:t>Missing the trend</a:t>
            </a:r>
          </a:p>
        </p:txBody>
      </p:sp>
      <p:sp>
        <p:nvSpPr>
          <p:cNvPr id="19" name="Oval 18">
            <a:extLst>
              <a:ext uri="{FF2B5EF4-FFF2-40B4-BE49-F238E27FC236}">
                <a16:creationId xmlns:a16="http://schemas.microsoft.com/office/drawing/2014/main" id="{409FCDED-8911-812B-91C7-4966AF341680}"/>
              </a:ext>
            </a:extLst>
          </p:cNvPr>
          <p:cNvSpPr/>
          <p:nvPr/>
        </p:nvSpPr>
        <p:spPr>
          <a:xfrm rot="18951734">
            <a:off x="5561094" y="4017904"/>
            <a:ext cx="1704441"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ABD6578-97B7-69EA-071F-D414DA58A165}"/>
              </a:ext>
            </a:extLst>
          </p:cNvPr>
          <p:cNvCxnSpPr>
            <a:cxnSpLocks/>
            <a:stCxn id="21" idx="0"/>
          </p:cNvCxnSpPr>
          <p:nvPr/>
        </p:nvCxnSpPr>
        <p:spPr>
          <a:xfrm rot="5400000" flipH="1" flipV="1">
            <a:off x="4689035" y="5008469"/>
            <a:ext cx="1904166" cy="511669"/>
          </a:xfrm>
          <a:prstGeom prst="bentConnector3">
            <a:avLst>
              <a:gd name="adj1" fmla="val 10004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FDF56BE-056B-B256-DCEB-09F1E86B1E65}"/>
              </a:ext>
            </a:extLst>
          </p:cNvPr>
          <p:cNvSpPr txBox="1"/>
          <p:nvPr/>
        </p:nvSpPr>
        <p:spPr>
          <a:xfrm>
            <a:off x="4343396" y="6216386"/>
            <a:ext cx="2083776" cy="369460"/>
          </a:xfrm>
          <a:prstGeom prst="rect">
            <a:avLst/>
          </a:prstGeom>
          <a:noFill/>
        </p:spPr>
        <p:txBody>
          <a:bodyPr wrap="none" rtlCol="0">
            <a:spAutoFit/>
          </a:bodyPr>
          <a:lstStyle/>
          <a:p>
            <a:r>
              <a:rPr lang="en-US"/>
              <a:t>More general fitting</a:t>
            </a:r>
          </a:p>
        </p:txBody>
      </p:sp>
      <p:sp>
        <p:nvSpPr>
          <p:cNvPr id="25" name="Oval 24">
            <a:extLst>
              <a:ext uri="{FF2B5EF4-FFF2-40B4-BE49-F238E27FC236}">
                <a16:creationId xmlns:a16="http://schemas.microsoft.com/office/drawing/2014/main" id="{63C2AC0C-BBAC-B44A-2EC0-1E75534E100F}"/>
              </a:ext>
            </a:extLst>
          </p:cNvPr>
          <p:cNvSpPr/>
          <p:nvPr/>
        </p:nvSpPr>
        <p:spPr>
          <a:xfrm rot="18951734">
            <a:off x="9707978" y="4017904"/>
            <a:ext cx="1704441" cy="91440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CDD410A6-F9DA-BD41-2754-1D73B23E5837}"/>
              </a:ext>
            </a:extLst>
          </p:cNvPr>
          <p:cNvCxnSpPr>
            <a:cxnSpLocks/>
          </p:cNvCxnSpPr>
          <p:nvPr/>
        </p:nvCxnSpPr>
        <p:spPr>
          <a:xfrm rot="5400000" flipH="1" flipV="1">
            <a:off x="8776335" y="4958497"/>
            <a:ext cx="1904166" cy="611612"/>
          </a:xfrm>
          <a:prstGeom prst="bentConnector3">
            <a:avLst>
              <a:gd name="adj1" fmla="val 10004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E624C94-3801-0FA2-4098-31AF12C656D3}"/>
              </a:ext>
            </a:extLst>
          </p:cNvPr>
          <p:cNvSpPr txBox="1"/>
          <p:nvPr/>
        </p:nvSpPr>
        <p:spPr>
          <a:xfrm>
            <a:off x="8438624" y="6207402"/>
            <a:ext cx="1967975" cy="369460"/>
          </a:xfrm>
          <a:prstGeom prst="rect">
            <a:avLst/>
          </a:prstGeom>
          <a:noFill/>
        </p:spPr>
        <p:txBody>
          <a:bodyPr wrap="none" rtlCol="0">
            <a:spAutoFit/>
          </a:bodyPr>
          <a:lstStyle/>
          <a:p>
            <a:r>
              <a:rPr lang="en-US"/>
              <a:t>Best performance</a:t>
            </a:r>
          </a:p>
        </p:txBody>
      </p:sp>
      <p:sp>
        <p:nvSpPr>
          <p:cNvPr id="29" name="Oval 28">
            <a:extLst>
              <a:ext uri="{FF2B5EF4-FFF2-40B4-BE49-F238E27FC236}">
                <a16:creationId xmlns:a16="http://schemas.microsoft.com/office/drawing/2014/main" id="{F19D4A4D-3677-8063-FC50-5D975B72F349}"/>
              </a:ext>
            </a:extLst>
          </p:cNvPr>
          <p:cNvSpPr/>
          <p:nvPr/>
        </p:nvSpPr>
        <p:spPr>
          <a:xfrm>
            <a:off x="10090471" y="45488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6623D70-99D8-CA20-4CE2-C39ADA9A71C7}"/>
              </a:ext>
            </a:extLst>
          </p:cNvPr>
          <p:cNvSpPr/>
          <p:nvPr/>
        </p:nvSpPr>
        <p:spPr>
          <a:xfrm>
            <a:off x="11015031" y="4104530"/>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8D17AE-50D8-58BD-8713-CCF8FAE85C10}"/>
              </a:ext>
            </a:extLst>
          </p:cNvPr>
          <p:cNvSpPr/>
          <p:nvPr/>
        </p:nvSpPr>
        <p:spPr>
          <a:xfrm>
            <a:off x="10777533" y="44751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AD3B54-8CB2-5F9B-E1C2-36E8FC0C8371}"/>
              </a:ext>
            </a:extLst>
          </p:cNvPr>
          <p:cNvSpPr/>
          <p:nvPr/>
        </p:nvSpPr>
        <p:spPr>
          <a:xfrm>
            <a:off x="9720698" y="53727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4542A56-E872-FA25-C9C1-CB2FE574CCA2}"/>
              </a:ext>
            </a:extLst>
          </p:cNvPr>
          <p:cNvSpPr/>
          <p:nvPr/>
        </p:nvSpPr>
        <p:spPr>
          <a:xfrm>
            <a:off x="8735575" y="518991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55BAEB-A74E-E818-29C4-F60AFF728300}"/>
              </a:ext>
            </a:extLst>
          </p:cNvPr>
          <p:cNvGrpSpPr/>
          <p:nvPr/>
        </p:nvGrpSpPr>
        <p:grpSpPr>
          <a:xfrm>
            <a:off x="5523057" y="4107375"/>
            <a:ext cx="1477213" cy="1451148"/>
            <a:chOff x="9873098" y="4256930"/>
            <a:chExt cx="1477213" cy="1451148"/>
          </a:xfrm>
        </p:grpSpPr>
        <p:sp>
          <p:nvSpPr>
            <p:cNvPr id="3" name="Oval 2">
              <a:extLst>
                <a:ext uri="{FF2B5EF4-FFF2-40B4-BE49-F238E27FC236}">
                  <a16:creationId xmlns:a16="http://schemas.microsoft.com/office/drawing/2014/main" id="{2652ACB1-855C-8AB7-73E4-93EFE4C5A527}"/>
                </a:ext>
              </a:extLst>
            </p:cNvPr>
            <p:cNvSpPr/>
            <p:nvPr/>
          </p:nvSpPr>
          <p:spPr>
            <a:xfrm>
              <a:off x="10242871" y="47012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291C17-6D6B-05D9-6DEF-7953E4D535F7}"/>
                </a:ext>
              </a:extLst>
            </p:cNvPr>
            <p:cNvSpPr/>
            <p:nvPr/>
          </p:nvSpPr>
          <p:spPr>
            <a:xfrm>
              <a:off x="11167431" y="4256930"/>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53C892-26F8-7936-820A-1491F58C81D7}"/>
                </a:ext>
              </a:extLst>
            </p:cNvPr>
            <p:cNvSpPr/>
            <p:nvPr/>
          </p:nvSpPr>
          <p:spPr>
            <a:xfrm>
              <a:off x="10929933" y="46275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E244F3-AA3E-3C0A-9833-D9A14AF5C004}"/>
                </a:ext>
              </a:extLst>
            </p:cNvPr>
            <p:cNvSpPr/>
            <p:nvPr/>
          </p:nvSpPr>
          <p:spPr>
            <a:xfrm>
              <a:off x="9873098" y="55251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A6F55FE-757B-ACE1-2C01-D687EC8F67BF}"/>
              </a:ext>
            </a:extLst>
          </p:cNvPr>
          <p:cNvGrpSpPr/>
          <p:nvPr/>
        </p:nvGrpSpPr>
        <p:grpSpPr>
          <a:xfrm>
            <a:off x="1337682" y="4104530"/>
            <a:ext cx="1477213" cy="1451148"/>
            <a:chOff x="9873098" y="4256930"/>
            <a:chExt cx="1477213" cy="1451148"/>
          </a:xfrm>
        </p:grpSpPr>
        <p:sp>
          <p:nvSpPr>
            <p:cNvPr id="12" name="Oval 11">
              <a:extLst>
                <a:ext uri="{FF2B5EF4-FFF2-40B4-BE49-F238E27FC236}">
                  <a16:creationId xmlns:a16="http://schemas.microsoft.com/office/drawing/2014/main" id="{E88F400F-A681-8CC0-AAD2-C80B23D87B92}"/>
                </a:ext>
              </a:extLst>
            </p:cNvPr>
            <p:cNvSpPr/>
            <p:nvPr/>
          </p:nvSpPr>
          <p:spPr>
            <a:xfrm>
              <a:off x="10242871" y="47012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B43B3D-B5B5-66E3-3601-F380421C1310}"/>
                </a:ext>
              </a:extLst>
            </p:cNvPr>
            <p:cNvSpPr/>
            <p:nvPr/>
          </p:nvSpPr>
          <p:spPr>
            <a:xfrm>
              <a:off x="11167431" y="4256930"/>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8F1FA0F-1AE6-59ED-6F24-867B8BAD5114}"/>
                </a:ext>
              </a:extLst>
            </p:cNvPr>
            <p:cNvSpPr/>
            <p:nvPr/>
          </p:nvSpPr>
          <p:spPr>
            <a:xfrm>
              <a:off x="10929933" y="4627504"/>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9ACAE0-C94B-2380-CACB-90D694BE885D}"/>
                </a:ext>
              </a:extLst>
            </p:cNvPr>
            <p:cNvSpPr/>
            <p:nvPr/>
          </p:nvSpPr>
          <p:spPr>
            <a:xfrm>
              <a:off x="9873098" y="5525198"/>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9811F852-6C3B-6EED-564C-3EC42B46BD0C}"/>
              </a:ext>
            </a:extLst>
          </p:cNvPr>
          <p:cNvSpPr/>
          <p:nvPr/>
        </p:nvSpPr>
        <p:spPr>
          <a:xfrm>
            <a:off x="4623166" y="5172863"/>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8F0833-978F-2275-998F-83C3601C3BD5}"/>
              </a:ext>
            </a:extLst>
          </p:cNvPr>
          <p:cNvSpPr/>
          <p:nvPr/>
        </p:nvSpPr>
        <p:spPr>
          <a:xfrm>
            <a:off x="398983" y="5190199"/>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70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9" grpId="0" animBg="1"/>
      <p:bldP spid="21" grpId="0"/>
      <p:bldP spid="25" grpId="0" animBg="1"/>
      <p:bldP spid="28" grpId="0"/>
      <p:bldP spid="29" grpId="0" animBg="1"/>
      <p:bldP spid="30" grpId="0" animBg="1"/>
      <p:bldP spid="31" grpId="0" animBg="1"/>
      <p:bldP spid="32" grpId="0" animBg="1"/>
      <p:bldP spid="33"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4B89-C931-C424-F213-08BDA0006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CFE53-C2CE-4D38-FE7F-2066615C5A42}"/>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8BC82CA0-D6A0-53B2-EFCE-2CD905A89C98}"/>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3CA2F232-D3EF-05B2-82C9-618B0A97E9CB}"/>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B8AB775D-B008-3F08-1E70-6736BDB4F458}"/>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867C10FA-47B4-AF66-7A07-74C4133D13A3}"/>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284F7FB4-BBA3-9F3C-5D18-3C970138C415}"/>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3E00D627-B04F-2EB3-712C-18A7B1C8E66E}"/>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2006178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EA4C6-CE6F-A1DE-519E-FE955F26EDB2}"/>
              </a:ext>
            </a:extLst>
          </p:cNvPr>
          <p:cNvSpPr>
            <a:spLocks noGrp="1"/>
          </p:cNvSpPr>
          <p:nvPr>
            <p:ph type="title"/>
          </p:nvPr>
        </p:nvSpPr>
        <p:spPr/>
        <p:txBody>
          <a:bodyPr/>
          <a:lstStyle/>
          <a:p>
            <a:r>
              <a:rPr lang="en-US"/>
              <a:t>Agenda</a:t>
            </a:r>
          </a:p>
        </p:txBody>
      </p:sp>
      <p:sp>
        <p:nvSpPr>
          <p:cNvPr id="5" name="TextBox 4">
            <a:extLst>
              <a:ext uri="{FF2B5EF4-FFF2-40B4-BE49-F238E27FC236}">
                <a16:creationId xmlns:a16="http://schemas.microsoft.com/office/drawing/2014/main" id="{B4FE5CFF-1AF6-AE18-8F9E-DCDDD5E1ECD3}"/>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
        <p:nvSpPr>
          <p:cNvPr id="3" name="TextBox 2">
            <a:extLst>
              <a:ext uri="{FF2B5EF4-FFF2-40B4-BE49-F238E27FC236}">
                <a16:creationId xmlns:a16="http://schemas.microsoft.com/office/drawing/2014/main" id="{2864FDC1-B9A6-48E1-3AB8-BC960F55B40D}"/>
              </a:ext>
            </a:extLst>
          </p:cNvPr>
          <p:cNvSpPr txBox="1"/>
          <p:nvPr/>
        </p:nvSpPr>
        <p:spPr>
          <a:xfrm>
            <a:off x="9846521" y="1237044"/>
            <a:ext cx="1079142" cy="369460"/>
          </a:xfrm>
          <a:prstGeom prst="rect">
            <a:avLst/>
          </a:prstGeom>
          <a:noFill/>
        </p:spPr>
        <p:txBody>
          <a:bodyPr wrap="none" rtlCol="0">
            <a:spAutoFit/>
          </a:bodyPr>
          <a:lstStyle/>
          <a:p>
            <a:r>
              <a:rPr lang="en-US"/>
              <a:t>Difficulty</a:t>
            </a:r>
          </a:p>
        </p:txBody>
      </p:sp>
      <p:graphicFrame>
        <p:nvGraphicFramePr>
          <p:cNvPr id="7" name="Content Placeholder 2">
            <a:extLst>
              <a:ext uri="{FF2B5EF4-FFF2-40B4-BE49-F238E27FC236}">
                <a16:creationId xmlns:a16="http://schemas.microsoft.com/office/drawing/2014/main" id="{EA629971-F682-BA15-6419-645821F08364}"/>
              </a:ext>
            </a:extLst>
          </p:cNvPr>
          <p:cNvGraphicFramePr>
            <a:graphicFrameLocks noGrp="1"/>
          </p:cNvGraphicFramePr>
          <p:nvPr>
            <p:ph idx="1"/>
            <p:extLst>
              <p:ext uri="{D42A27DB-BD31-4B8C-83A1-F6EECF244321}">
                <p14:modId xmlns:p14="http://schemas.microsoft.com/office/powerpoint/2010/main" val="1952783826"/>
              </p:ext>
            </p:extLst>
          </p:nvPr>
        </p:nvGraphicFramePr>
        <p:xfrm>
          <a:off x="997002" y="1606504"/>
          <a:ext cx="10515600" cy="4098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id="{51A16DC6-268E-8DA3-8543-5462C6E3238A}"/>
              </a:ext>
            </a:extLst>
          </p:cNvPr>
          <p:cNvGrpSpPr/>
          <p:nvPr/>
        </p:nvGrpSpPr>
        <p:grpSpPr>
          <a:xfrm>
            <a:off x="9350943" y="1735037"/>
            <a:ext cx="2002857" cy="415800"/>
            <a:chOff x="9818038" y="1773657"/>
            <a:chExt cx="2002857" cy="415800"/>
          </a:xfrm>
        </p:grpSpPr>
        <p:pic>
          <p:nvPicPr>
            <p:cNvPr id="6" name="Graphic 5" descr="Star with solid fill">
              <a:extLst>
                <a:ext uri="{FF2B5EF4-FFF2-40B4-BE49-F238E27FC236}">
                  <a16:creationId xmlns:a16="http://schemas.microsoft.com/office/drawing/2014/main" id="{0538D911-B12C-84A4-4395-6087D56473C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8038" y="1773660"/>
              <a:ext cx="415797" cy="415797"/>
            </a:xfrm>
            <a:prstGeom prst="rect">
              <a:avLst/>
            </a:prstGeom>
          </p:spPr>
        </p:pic>
        <p:pic>
          <p:nvPicPr>
            <p:cNvPr id="9" name="Graphic 8" descr="Star with solid fill">
              <a:extLst>
                <a:ext uri="{FF2B5EF4-FFF2-40B4-BE49-F238E27FC236}">
                  <a16:creationId xmlns:a16="http://schemas.microsoft.com/office/drawing/2014/main" id="{40EA078F-D9FD-C5C1-27B6-28824D55E6B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233835" y="1773659"/>
              <a:ext cx="415797" cy="415797"/>
            </a:xfrm>
            <a:prstGeom prst="rect">
              <a:avLst/>
            </a:prstGeom>
          </p:spPr>
        </p:pic>
        <p:pic>
          <p:nvPicPr>
            <p:cNvPr id="10" name="Graphic 9" descr="Star with solid fill">
              <a:extLst>
                <a:ext uri="{FF2B5EF4-FFF2-40B4-BE49-F238E27FC236}">
                  <a16:creationId xmlns:a16="http://schemas.microsoft.com/office/drawing/2014/main" id="{30AFEC4E-8F79-1D5C-C66C-C5F589C6784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649632" y="1773658"/>
              <a:ext cx="415797" cy="415797"/>
            </a:xfrm>
            <a:prstGeom prst="rect">
              <a:avLst/>
            </a:prstGeom>
          </p:spPr>
        </p:pic>
        <p:pic>
          <p:nvPicPr>
            <p:cNvPr id="11" name="Graphic 10" descr="Star with solid fill">
              <a:extLst>
                <a:ext uri="{FF2B5EF4-FFF2-40B4-BE49-F238E27FC236}">
                  <a16:creationId xmlns:a16="http://schemas.microsoft.com/office/drawing/2014/main" id="{990C608E-0D34-8640-B3BF-6AB2B5FFC3C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27834" y="1773657"/>
              <a:ext cx="415797" cy="415797"/>
            </a:xfrm>
            <a:prstGeom prst="rect">
              <a:avLst/>
            </a:prstGeom>
          </p:spPr>
        </p:pic>
        <p:pic>
          <p:nvPicPr>
            <p:cNvPr id="12" name="Graphic 11" descr="Star with solid fill">
              <a:extLst>
                <a:ext uri="{FF2B5EF4-FFF2-40B4-BE49-F238E27FC236}">
                  <a16:creationId xmlns:a16="http://schemas.microsoft.com/office/drawing/2014/main" id="{25D5E1A0-F41B-D457-1D77-583D3C0406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14" name="Group 13">
            <a:extLst>
              <a:ext uri="{FF2B5EF4-FFF2-40B4-BE49-F238E27FC236}">
                <a16:creationId xmlns:a16="http://schemas.microsoft.com/office/drawing/2014/main" id="{47EE709E-4075-DF93-C39F-6CDDF4339FAA}"/>
              </a:ext>
            </a:extLst>
          </p:cNvPr>
          <p:cNvGrpSpPr/>
          <p:nvPr/>
        </p:nvGrpSpPr>
        <p:grpSpPr>
          <a:xfrm>
            <a:off x="9350943" y="2432085"/>
            <a:ext cx="2002857" cy="415800"/>
            <a:chOff x="9818038" y="1773657"/>
            <a:chExt cx="2002857" cy="415800"/>
          </a:xfrm>
        </p:grpSpPr>
        <p:pic>
          <p:nvPicPr>
            <p:cNvPr id="15" name="Graphic 14" descr="Star with solid fill">
              <a:extLst>
                <a:ext uri="{FF2B5EF4-FFF2-40B4-BE49-F238E27FC236}">
                  <a16:creationId xmlns:a16="http://schemas.microsoft.com/office/drawing/2014/main" id="{5CD6F4F0-C84E-54C0-FAF6-C7B606590A7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818038" y="1773660"/>
              <a:ext cx="415797" cy="415797"/>
            </a:xfrm>
            <a:prstGeom prst="rect">
              <a:avLst/>
            </a:prstGeom>
          </p:spPr>
        </p:pic>
        <p:pic>
          <p:nvPicPr>
            <p:cNvPr id="16" name="Graphic 15" descr="Star with solid fill">
              <a:extLst>
                <a:ext uri="{FF2B5EF4-FFF2-40B4-BE49-F238E27FC236}">
                  <a16:creationId xmlns:a16="http://schemas.microsoft.com/office/drawing/2014/main" id="{3F962145-9DF3-5DE4-948C-6C0AE66EF65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233835" y="1773659"/>
              <a:ext cx="415797" cy="415797"/>
            </a:xfrm>
            <a:prstGeom prst="rect">
              <a:avLst/>
            </a:prstGeom>
          </p:spPr>
        </p:pic>
        <p:pic>
          <p:nvPicPr>
            <p:cNvPr id="17" name="Graphic 16" descr="Star with solid fill">
              <a:extLst>
                <a:ext uri="{FF2B5EF4-FFF2-40B4-BE49-F238E27FC236}">
                  <a16:creationId xmlns:a16="http://schemas.microsoft.com/office/drawing/2014/main" id="{47154252-EDF6-27C7-5959-D8B63564D2C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649632" y="1773658"/>
              <a:ext cx="415797" cy="415797"/>
            </a:xfrm>
            <a:prstGeom prst="rect">
              <a:avLst/>
            </a:prstGeom>
          </p:spPr>
        </p:pic>
        <p:pic>
          <p:nvPicPr>
            <p:cNvPr id="18" name="Graphic 17" descr="Star with solid fill">
              <a:extLst>
                <a:ext uri="{FF2B5EF4-FFF2-40B4-BE49-F238E27FC236}">
                  <a16:creationId xmlns:a16="http://schemas.microsoft.com/office/drawing/2014/main" id="{C84448A0-4E1F-2506-33A5-6D4EFCF5C4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27834" y="1773657"/>
              <a:ext cx="415797" cy="415797"/>
            </a:xfrm>
            <a:prstGeom prst="rect">
              <a:avLst/>
            </a:prstGeom>
          </p:spPr>
        </p:pic>
        <p:pic>
          <p:nvPicPr>
            <p:cNvPr id="19" name="Graphic 18" descr="Star with solid fill">
              <a:extLst>
                <a:ext uri="{FF2B5EF4-FFF2-40B4-BE49-F238E27FC236}">
                  <a16:creationId xmlns:a16="http://schemas.microsoft.com/office/drawing/2014/main" id="{17EB8EA4-BBB0-C3E7-D152-F89C8D4741B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20" name="Group 19">
            <a:extLst>
              <a:ext uri="{FF2B5EF4-FFF2-40B4-BE49-F238E27FC236}">
                <a16:creationId xmlns:a16="http://schemas.microsoft.com/office/drawing/2014/main" id="{3CE899CF-2627-D265-3191-9E383B98B856}"/>
              </a:ext>
            </a:extLst>
          </p:cNvPr>
          <p:cNvGrpSpPr/>
          <p:nvPr/>
        </p:nvGrpSpPr>
        <p:grpSpPr>
          <a:xfrm>
            <a:off x="9350943" y="3074119"/>
            <a:ext cx="2002857" cy="415800"/>
            <a:chOff x="9818038" y="1773657"/>
            <a:chExt cx="2002857" cy="415800"/>
          </a:xfrm>
        </p:grpSpPr>
        <p:pic>
          <p:nvPicPr>
            <p:cNvPr id="21" name="Graphic 20" descr="Star with solid fill">
              <a:extLst>
                <a:ext uri="{FF2B5EF4-FFF2-40B4-BE49-F238E27FC236}">
                  <a16:creationId xmlns:a16="http://schemas.microsoft.com/office/drawing/2014/main" id="{F7AA6F7F-776A-A152-23D2-B1027D17192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818038" y="1773660"/>
              <a:ext cx="415797" cy="415797"/>
            </a:xfrm>
            <a:prstGeom prst="rect">
              <a:avLst/>
            </a:prstGeom>
          </p:spPr>
        </p:pic>
        <p:pic>
          <p:nvPicPr>
            <p:cNvPr id="22" name="Graphic 21" descr="Star with solid fill">
              <a:extLst>
                <a:ext uri="{FF2B5EF4-FFF2-40B4-BE49-F238E27FC236}">
                  <a16:creationId xmlns:a16="http://schemas.microsoft.com/office/drawing/2014/main" id="{A714787A-7785-11D8-D3CA-FEEF9E42916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233835" y="1773659"/>
              <a:ext cx="415797" cy="415797"/>
            </a:xfrm>
            <a:prstGeom prst="rect">
              <a:avLst/>
            </a:prstGeom>
          </p:spPr>
        </p:pic>
        <p:pic>
          <p:nvPicPr>
            <p:cNvPr id="23" name="Graphic 22" descr="Star with solid fill">
              <a:extLst>
                <a:ext uri="{FF2B5EF4-FFF2-40B4-BE49-F238E27FC236}">
                  <a16:creationId xmlns:a16="http://schemas.microsoft.com/office/drawing/2014/main" id="{FBCDE6F4-AE7F-1920-4174-5A12E5F28E9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649632" y="1773658"/>
              <a:ext cx="415797" cy="415797"/>
            </a:xfrm>
            <a:prstGeom prst="rect">
              <a:avLst/>
            </a:prstGeom>
          </p:spPr>
        </p:pic>
        <p:pic>
          <p:nvPicPr>
            <p:cNvPr id="24" name="Graphic 23" descr="Star with solid fill">
              <a:extLst>
                <a:ext uri="{FF2B5EF4-FFF2-40B4-BE49-F238E27FC236}">
                  <a16:creationId xmlns:a16="http://schemas.microsoft.com/office/drawing/2014/main" id="{B568C950-C3AC-1701-1EC2-61F84387450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27834" y="1773657"/>
              <a:ext cx="415797" cy="415797"/>
            </a:xfrm>
            <a:prstGeom prst="rect">
              <a:avLst/>
            </a:prstGeom>
          </p:spPr>
        </p:pic>
        <p:pic>
          <p:nvPicPr>
            <p:cNvPr id="25" name="Graphic 24" descr="Star with solid fill">
              <a:extLst>
                <a:ext uri="{FF2B5EF4-FFF2-40B4-BE49-F238E27FC236}">
                  <a16:creationId xmlns:a16="http://schemas.microsoft.com/office/drawing/2014/main" id="{A1EA0056-361A-95A2-9F1B-71EF96EE884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26" name="Group 25">
            <a:extLst>
              <a:ext uri="{FF2B5EF4-FFF2-40B4-BE49-F238E27FC236}">
                <a16:creationId xmlns:a16="http://schemas.microsoft.com/office/drawing/2014/main" id="{4191A1FE-AED9-6DCF-4C2E-697BC72A67A8}"/>
              </a:ext>
            </a:extLst>
          </p:cNvPr>
          <p:cNvGrpSpPr/>
          <p:nvPr/>
        </p:nvGrpSpPr>
        <p:grpSpPr>
          <a:xfrm>
            <a:off x="9350943" y="3716152"/>
            <a:ext cx="2002857" cy="415800"/>
            <a:chOff x="9818038" y="1773657"/>
            <a:chExt cx="2002857" cy="415800"/>
          </a:xfrm>
        </p:grpSpPr>
        <p:pic>
          <p:nvPicPr>
            <p:cNvPr id="27" name="Graphic 26" descr="Star with solid fill">
              <a:extLst>
                <a:ext uri="{FF2B5EF4-FFF2-40B4-BE49-F238E27FC236}">
                  <a16:creationId xmlns:a16="http://schemas.microsoft.com/office/drawing/2014/main" id="{1FDA3EF2-3DDA-E705-5152-F7EAD834F7A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818038" y="1773660"/>
              <a:ext cx="415797" cy="415797"/>
            </a:xfrm>
            <a:prstGeom prst="rect">
              <a:avLst/>
            </a:prstGeom>
          </p:spPr>
        </p:pic>
        <p:pic>
          <p:nvPicPr>
            <p:cNvPr id="28" name="Graphic 27" descr="Star with solid fill">
              <a:extLst>
                <a:ext uri="{FF2B5EF4-FFF2-40B4-BE49-F238E27FC236}">
                  <a16:creationId xmlns:a16="http://schemas.microsoft.com/office/drawing/2014/main" id="{A5ABF559-5CAD-872F-C38E-88E377C6C46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233835" y="1773659"/>
              <a:ext cx="415797" cy="415797"/>
            </a:xfrm>
            <a:prstGeom prst="rect">
              <a:avLst/>
            </a:prstGeom>
          </p:spPr>
        </p:pic>
        <p:pic>
          <p:nvPicPr>
            <p:cNvPr id="29" name="Graphic 28" descr="Star with solid fill">
              <a:extLst>
                <a:ext uri="{FF2B5EF4-FFF2-40B4-BE49-F238E27FC236}">
                  <a16:creationId xmlns:a16="http://schemas.microsoft.com/office/drawing/2014/main" id="{E7F78D32-CEBC-98FE-BD7B-367E6D46F16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649632" y="1773658"/>
              <a:ext cx="415797" cy="415797"/>
            </a:xfrm>
            <a:prstGeom prst="rect">
              <a:avLst/>
            </a:prstGeom>
          </p:spPr>
        </p:pic>
        <p:pic>
          <p:nvPicPr>
            <p:cNvPr id="30" name="Graphic 29" descr="Star with solid fill">
              <a:extLst>
                <a:ext uri="{FF2B5EF4-FFF2-40B4-BE49-F238E27FC236}">
                  <a16:creationId xmlns:a16="http://schemas.microsoft.com/office/drawing/2014/main" id="{6F0B42BF-D097-3550-3313-A53BC4E77E2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027834" y="1773657"/>
              <a:ext cx="415797" cy="415797"/>
            </a:xfrm>
            <a:prstGeom prst="rect">
              <a:avLst/>
            </a:prstGeom>
          </p:spPr>
        </p:pic>
        <p:pic>
          <p:nvPicPr>
            <p:cNvPr id="31" name="Graphic 30" descr="Star with solid fill">
              <a:extLst>
                <a:ext uri="{FF2B5EF4-FFF2-40B4-BE49-F238E27FC236}">
                  <a16:creationId xmlns:a16="http://schemas.microsoft.com/office/drawing/2014/main" id="{5509CC68-6D30-6262-53B1-C486A630C2D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grpSp>
        <p:nvGrpSpPr>
          <p:cNvPr id="38" name="Group 37">
            <a:extLst>
              <a:ext uri="{FF2B5EF4-FFF2-40B4-BE49-F238E27FC236}">
                <a16:creationId xmlns:a16="http://schemas.microsoft.com/office/drawing/2014/main" id="{632372A7-F7F9-AE46-2F75-79F649A68CB4}"/>
              </a:ext>
            </a:extLst>
          </p:cNvPr>
          <p:cNvGrpSpPr/>
          <p:nvPr/>
        </p:nvGrpSpPr>
        <p:grpSpPr>
          <a:xfrm>
            <a:off x="9350943" y="5081248"/>
            <a:ext cx="2002857" cy="415800"/>
            <a:chOff x="9818038" y="1773657"/>
            <a:chExt cx="2002857" cy="415800"/>
          </a:xfrm>
        </p:grpSpPr>
        <p:pic>
          <p:nvPicPr>
            <p:cNvPr id="39" name="Graphic 38" descr="Star with solid fill">
              <a:extLst>
                <a:ext uri="{FF2B5EF4-FFF2-40B4-BE49-F238E27FC236}">
                  <a16:creationId xmlns:a16="http://schemas.microsoft.com/office/drawing/2014/main" id="{AD755BAE-72BB-FC51-AB36-877225D9622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818038" y="1773660"/>
              <a:ext cx="415797" cy="415797"/>
            </a:xfrm>
            <a:prstGeom prst="rect">
              <a:avLst/>
            </a:prstGeom>
          </p:spPr>
        </p:pic>
        <p:pic>
          <p:nvPicPr>
            <p:cNvPr id="40" name="Graphic 39" descr="Star with solid fill">
              <a:extLst>
                <a:ext uri="{FF2B5EF4-FFF2-40B4-BE49-F238E27FC236}">
                  <a16:creationId xmlns:a16="http://schemas.microsoft.com/office/drawing/2014/main" id="{694CC7A5-4B7D-C14F-2610-5D215707E5B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233835" y="1773659"/>
              <a:ext cx="415797" cy="415797"/>
            </a:xfrm>
            <a:prstGeom prst="rect">
              <a:avLst/>
            </a:prstGeom>
          </p:spPr>
        </p:pic>
        <p:pic>
          <p:nvPicPr>
            <p:cNvPr id="41" name="Graphic 40" descr="Star with solid fill">
              <a:extLst>
                <a:ext uri="{FF2B5EF4-FFF2-40B4-BE49-F238E27FC236}">
                  <a16:creationId xmlns:a16="http://schemas.microsoft.com/office/drawing/2014/main" id="{7D7564EF-941A-BF39-3802-FCF87ADAF27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649632" y="1773658"/>
              <a:ext cx="415797" cy="415797"/>
            </a:xfrm>
            <a:prstGeom prst="rect">
              <a:avLst/>
            </a:prstGeom>
          </p:spPr>
        </p:pic>
        <p:pic>
          <p:nvPicPr>
            <p:cNvPr id="42" name="Graphic 41" descr="Star with solid fill">
              <a:extLst>
                <a:ext uri="{FF2B5EF4-FFF2-40B4-BE49-F238E27FC236}">
                  <a16:creationId xmlns:a16="http://schemas.microsoft.com/office/drawing/2014/main" id="{A494EA41-E56F-BA13-FB13-38BB1724653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027834" y="1773657"/>
              <a:ext cx="415797" cy="415797"/>
            </a:xfrm>
            <a:prstGeom prst="rect">
              <a:avLst/>
            </a:prstGeom>
          </p:spPr>
        </p:pic>
        <p:pic>
          <p:nvPicPr>
            <p:cNvPr id="43" name="Graphic 42" descr="Star with solid fill">
              <a:extLst>
                <a:ext uri="{FF2B5EF4-FFF2-40B4-BE49-F238E27FC236}">
                  <a16:creationId xmlns:a16="http://schemas.microsoft.com/office/drawing/2014/main" id="{592F9145-330C-EE55-A57C-95A0EF15FAF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405098" y="1773657"/>
              <a:ext cx="415797" cy="415797"/>
            </a:xfrm>
            <a:prstGeom prst="rect">
              <a:avLst/>
            </a:prstGeom>
          </p:spPr>
        </p:pic>
      </p:grpSp>
    </p:spTree>
    <p:extLst>
      <p:ext uri="{BB962C8B-B14F-4D97-AF65-F5344CB8AC3E}">
        <p14:creationId xmlns:p14="http://schemas.microsoft.com/office/powerpoint/2010/main" val="3119832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C0FE89-C55A-A5D8-DBB0-98657EF1902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defTabSz="914400"/>
            <a:r>
              <a:rPr lang="en-US" sz="4000" kern="1200">
                <a:solidFill>
                  <a:schemeClr val="tx1"/>
                </a:solidFill>
                <a:latin typeface="+mj-lt"/>
                <a:ea typeface="+mj-ea"/>
                <a:cs typeface="+mj-cs"/>
              </a:rPr>
              <a:t>Feature Engineering: Basics</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2" name="Group 21">
            <a:extLst>
              <a:ext uri="{FF2B5EF4-FFF2-40B4-BE49-F238E27FC236}">
                <a16:creationId xmlns:a16="http://schemas.microsoft.com/office/drawing/2014/main" id="{A295A219-271E-3E55-5E32-B73E8D9AB9EC}"/>
              </a:ext>
            </a:extLst>
          </p:cNvPr>
          <p:cNvGrpSpPr/>
          <p:nvPr/>
        </p:nvGrpSpPr>
        <p:grpSpPr>
          <a:xfrm>
            <a:off x="282755" y="2178604"/>
            <a:ext cx="2729399" cy="4456814"/>
            <a:chOff x="951220" y="2178604"/>
            <a:chExt cx="2994815" cy="4456814"/>
          </a:xfrm>
        </p:grpSpPr>
        <p:sp>
          <p:nvSpPr>
            <p:cNvPr id="7" name="Rectangle 6">
              <a:extLst>
                <a:ext uri="{FF2B5EF4-FFF2-40B4-BE49-F238E27FC236}">
                  <a16:creationId xmlns:a16="http://schemas.microsoft.com/office/drawing/2014/main" id="{90B17947-AF6D-1139-3D08-E48F01F46479}"/>
                </a:ext>
              </a:extLst>
            </p:cNvPr>
            <p:cNvSpPr/>
            <p:nvPr/>
          </p:nvSpPr>
          <p:spPr>
            <a:xfrm>
              <a:off x="951221" y="2178604"/>
              <a:ext cx="2994814" cy="445681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a:p>
              <a:r>
                <a:rPr lang="en-US"/>
                <a:t>Dropping the row/feature</a:t>
              </a:r>
            </a:p>
            <a:p>
              <a:endParaRPr lang="en-US"/>
            </a:p>
            <a:p>
              <a:r>
                <a:rPr lang="en-US"/>
                <a:t>Imputation:	</a:t>
              </a:r>
            </a:p>
            <a:p>
              <a:pPr lvl="1">
                <a:buFont typeface="Wingdings" panose="05000000000000000000" pitchFamily="2" charset="2"/>
                <a:buChar char="§"/>
              </a:pPr>
              <a:r>
                <a:rPr lang="en-US"/>
                <a:t>Statistical:</a:t>
              </a:r>
            </a:p>
            <a:p>
              <a:pPr lvl="2">
                <a:buFont typeface="Wingdings" panose="05000000000000000000" pitchFamily="2" charset="2"/>
                <a:buChar char="§"/>
              </a:pPr>
              <a:r>
                <a:rPr lang="en-US"/>
                <a:t>Mean</a:t>
              </a:r>
            </a:p>
            <a:p>
              <a:pPr lvl="2">
                <a:buFont typeface="Wingdings" panose="05000000000000000000" pitchFamily="2" charset="2"/>
                <a:buChar char="§"/>
              </a:pPr>
              <a:r>
                <a:rPr lang="en-US"/>
                <a:t>Median</a:t>
              </a:r>
            </a:p>
            <a:p>
              <a:pPr lvl="1">
                <a:buFont typeface="Wingdings" panose="05000000000000000000" pitchFamily="2" charset="2"/>
                <a:buChar char="§"/>
              </a:pPr>
              <a:r>
                <a:rPr lang="en-US"/>
                <a:t>Machine Learning:</a:t>
              </a:r>
            </a:p>
            <a:p>
              <a:pPr lvl="2">
                <a:buFont typeface="Wingdings" panose="05000000000000000000" pitchFamily="2" charset="2"/>
                <a:buChar char="§"/>
              </a:pPr>
              <a:r>
                <a:rPr lang="en-US"/>
                <a:t>Regression</a:t>
              </a:r>
            </a:p>
            <a:p>
              <a:pPr lvl="2">
                <a:buFont typeface="Wingdings" panose="05000000000000000000" pitchFamily="2" charset="2"/>
                <a:buChar char="§"/>
              </a:pPr>
              <a:r>
                <a:rPr lang="en-US"/>
                <a:t>KNN</a:t>
              </a:r>
            </a:p>
          </p:txBody>
        </p:sp>
        <p:sp>
          <p:nvSpPr>
            <p:cNvPr id="16" name="Rectangle 15">
              <a:extLst>
                <a:ext uri="{FF2B5EF4-FFF2-40B4-BE49-F238E27FC236}">
                  <a16:creationId xmlns:a16="http://schemas.microsoft.com/office/drawing/2014/main" id="{AAE25FC8-13E6-980E-610A-DC275E8991D0}"/>
                </a:ext>
              </a:extLst>
            </p:cNvPr>
            <p:cNvSpPr/>
            <p:nvPr/>
          </p:nvSpPr>
          <p:spPr>
            <a:xfrm>
              <a:off x="951220" y="2178604"/>
              <a:ext cx="2994813" cy="92667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Missing Data</a:t>
              </a:r>
            </a:p>
          </p:txBody>
        </p:sp>
      </p:grpSp>
      <p:grpSp>
        <p:nvGrpSpPr>
          <p:cNvPr id="24" name="Group 23">
            <a:extLst>
              <a:ext uri="{FF2B5EF4-FFF2-40B4-BE49-F238E27FC236}">
                <a16:creationId xmlns:a16="http://schemas.microsoft.com/office/drawing/2014/main" id="{80C10281-4F55-3FD8-9C1F-721773293D37}"/>
              </a:ext>
            </a:extLst>
          </p:cNvPr>
          <p:cNvGrpSpPr/>
          <p:nvPr/>
        </p:nvGrpSpPr>
        <p:grpSpPr>
          <a:xfrm>
            <a:off x="3500502" y="2178604"/>
            <a:ext cx="2729400" cy="4456814"/>
            <a:chOff x="4598591" y="2178604"/>
            <a:chExt cx="2994816" cy="4456814"/>
          </a:xfrm>
        </p:grpSpPr>
        <p:sp>
          <p:nvSpPr>
            <p:cNvPr id="10" name="Rectangle 9">
              <a:extLst>
                <a:ext uri="{FF2B5EF4-FFF2-40B4-BE49-F238E27FC236}">
                  <a16:creationId xmlns:a16="http://schemas.microsoft.com/office/drawing/2014/main" id="{10CC3522-21DD-D3AF-FB8C-CD7C4C5A5A29}"/>
                </a:ext>
              </a:extLst>
            </p:cNvPr>
            <p:cNvSpPr/>
            <p:nvPr/>
          </p:nvSpPr>
          <p:spPr>
            <a:xfrm>
              <a:off x="4598593" y="2178604"/>
              <a:ext cx="2994814" cy="445681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Interquartile Range</a:t>
              </a:r>
            </a:p>
            <a:p>
              <a:pPr algn="ctr"/>
              <a:endParaRPr lang="en-US"/>
            </a:p>
            <a:p>
              <a:pPr algn="ctr"/>
              <a:endParaRPr lang="en-US"/>
            </a:p>
            <a:p>
              <a:pPr algn="ctr"/>
              <a:endParaRPr lang="en-US"/>
            </a:p>
            <a:p>
              <a:pPr algn="ctr"/>
              <a:r>
                <a:rPr lang="en-US"/>
                <a:t>Several other techniques:</a:t>
              </a:r>
            </a:p>
            <a:p>
              <a:pPr algn="ctr"/>
              <a:endParaRPr lang="en-US"/>
            </a:p>
            <a:p>
              <a:pPr algn="ctr"/>
              <a:r>
                <a:rPr lang="en-US"/>
                <a:t>Machine Learning</a:t>
              </a:r>
            </a:p>
            <a:p>
              <a:pPr algn="ctr"/>
              <a:r>
                <a:rPr lang="en-US"/>
                <a:t>Statistical</a:t>
              </a:r>
            </a:p>
          </p:txBody>
        </p:sp>
        <p:sp>
          <p:nvSpPr>
            <p:cNvPr id="17" name="Rectangle 16">
              <a:extLst>
                <a:ext uri="{FF2B5EF4-FFF2-40B4-BE49-F238E27FC236}">
                  <a16:creationId xmlns:a16="http://schemas.microsoft.com/office/drawing/2014/main" id="{8CB35E67-0D18-4A90-0DCD-2A6D24C34482}"/>
                </a:ext>
              </a:extLst>
            </p:cNvPr>
            <p:cNvSpPr/>
            <p:nvPr/>
          </p:nvSpPr>
          <p:spPr>
            <a:xfrm>
              <a:off x="4598591" y="2178604"/>
              <a:ext cx="2994813" cy="9266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Outliers</a:t>
              </a:r>
            </a:p>
          </p:txBody>
        </p:sp>
      </p:grpSp>
      <p:grpSp>
        <p:nvGrpSpPr>
          <p:cNvPr id="20" name="Group 19">
            <a:extLst>
              <a:ext uri="{FF2B5EF4-FFF2-40B4-BE49-F238E27FC236}">
                <a16:creationId xmlns:a16="http://schemas.microsoft.com/office/drawing/2014/main" id="{37EB8534-491B-112E-38F0-DA651B74115C}"/>
              </a:ext>
            </a:extLst>
          </p:cNvPr>
          <p:cNvGrpSpPr/>
          <p:nvPr/>
        </p:nvGrpSpPr>
        <p:grpSpPr>
          <a:xfrm>
            <a:off x="6718242" y="2178604"/>
            <a:ext cx="1939447" cy="4456814"/>
            <a:chOff x="8245950" y="2178604"/>
            <a:chExt cx="2994829" cy="4456814"/>
          </a:xfrm>
        </p:grpSpPr>
        <p:sp>
          <p:nvSpPr>
            <p:cNvPr id="15" name="Rectangle 14">
              <a:extLst>
                <a:ext uri="{FF2B5EF4-FFF2-40B4-BE49-F238E27FC236}">
                  <a16:creationId xmlns:a16="http://schemas.microsoft.com/office/drawing/2014/main" id="{D5F555E4-64E0-8A4F-D0F1-45164F2E9260}"/>
                </a:ext>
              </a:extLst>
            </p:cNvPr>
            <p:cNvSpPr/>
            <p:nvPr/>
          </p:nvSpPr>
          <p:spPr>
            <a:xfrm>
              <a:off x="8245965" y="2178604"/>
              <a:ext cx="2994814" cy="4456814"/>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1"/>
              <a:endParaRPr lang="en-US"/>
            </a:p>
            <a:p>
              <a:pPr lvl="1"/>
              <a:endParaRPr lang="en-US"/>
            </a:p>
            <a:p>
              <a:pPr lvl="1"/>
              <a:endParaRPr lang="en-US"/>
            </a:p>
            <a:p>
              <a:pPr lvl="1"/>
              <a:endParaRPr lang="en-US"/>
            </a:p>
            <a:p>
              <a:pPr lvl="1"/>
              <a:r>
                <a:rPr lang="en-US"/>
                <a:t>Scaling</a:t>
              </a:r>
            </a:p>
            <a:p>
              <a:pPr lvl="1"/>
              <a:r>
                <a:rPr lang="en-US"/>
                <a:t>Encoding</a:t>
              </a:r>
            </a:p>
            <a:p>
              <a:pPr lvl="1"/>
              <a:r>
                <a:rPr lang="en-US"/>
                <a:t>Binning</a:t>
              </a:r>
            </a:p>
            <a:p>
              <a:pPr lvl="1"/>
              <a:r>
                <a:rPr lang="en-US"/>
                <a:t>Shuffling</a:t>
              </a:r>
            </a:p>
          </p:txBody>
        </p:sp>
        <p:sp>
          <p:nvSpPr>
            <p:cNvPr id="18" name="Rectangle 17">
              <a:extLst>
                <a:ext uri="{FF2B5EF4-FFF2-40B4-BE49-F238E27FC236}">
                  <a16:creationId xmlns:a16="http://schemas.microsoft.com/office/drawing/2014/main" id="{DA8B94C7-02E9-14C7-B629-025354619849}"/>
                </a:ext>
              </a:extLst>
            </p:cNvPr>
            <p:cNvSpPr/>
            <p:nvPr/>
          </p:nvSpPr>
          <p:spPr>
            <a:xfrm>
              <a:off x="8245950" y="2178604"/>
              <a:ext cx="2994812" cy="92667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Feature Transformation</a:t>
              </a:r>
            </a:p>
          </p:txBody>
        </p:sp>
      </p:grpSp>
      <p:sp>
        <p:nvSpPr>
          <p:cNvPr id="27" name="Rectangle 26">
            <a:extLst>
              <a:ext uri="{FF2B5EF4-FFF2-40B4-BE49-F238E27FC236}">
                <a16:creationId xmlns:a16="http://schemas.microsoft.com/office/drawing/2014/main" id="{DA0DB74C-5A80-A02C-C809-3F96C01781B6}"/>
              </a:ext>
            </a:extLst>
          </p:cNvPr>
          <p:cNvSpPr/>
          <p:nvPr/>
        </p:nvSpPr>
        <p:spPr>
          <a:xfrm>
            <a:off x="9146032" y="2178604"/>
            <a:ext cx="2729398" cy="4456814"/>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r>
              <a:rPr lang="en-US"/>
              <a:t>VIF</a:t>
            </a:r>
          </a:p>
          <a:p>
            <a:pPr algn="ctr"/>
            <a:endParaRPr lang="en-US"/>
          </a:p>
          <a:p>
            <a:pPr algn="ctr"/>
            <a:endParaRPr lang="en-US"/>
          </a:p>
          <a:p>
            <a:pPr algn="ctr"/>
            <a:r>
              <a:rPr lang="en-US"/>
              <a:t>ANOVA F-score</a:t>
            </a:r>
          </a:p>
          <a:p>
            <a:pPr algn="ctr"/>
            <a:endParaRPr lang="en-US"/>
          </a:p>
          <a:p>
            <a:pPr algn="ctr"/>
            <a:endParaRPr lang="en-US"/>
          </a:p>
          <a:p>
            <a:pPr algn="ctr"/>
            <a:endParaRPr lang="en-US"/>
          </a:p>
          <a:p>
            <a:pPr algn="ctr"/>
            <a:r>
              <a:rPr lang="en-US"/>
              <a:t>Several other techniques:</a:t>
            </a:r>
          </a:p>
          <a:p>
            <a:pPr algn="ctr"/>
            <a:endParaRPr lang="en-US"/>
          </a:p>
          <a:p>
            <a:pPr algn="ctr"/>
            <a:r>
              <a:rPr lang="en-US"/>
              <a:t>Dimensionality Reduction, statistical, wrapper</a:t>
            </a:r>
          </a:p>
        </p:txBody>
      </p:sp>
      <p:sp>
        <p:nvSpPr>
          <p:cNvPr id="28" name="Rectangle 27">
            <a:extLst>
              <a:ext uri="{FF2B5EF4-FFF2-40B4-BE49-F238E27FC236}">
                <a16:creationId xmlns:a16="http://schemas.microsoft.com/office/drawing/2014/main" id="{38DFA0C2-B552-216E-27FD-A5808DAAA057}"/>
              </a:ext>
            </a:extLst>
          </p:cNvPr>
          <p:cNvSpPr/>
          <p:nvPr/>
        </p:nvSpPr>
        <p:spPr>
          <a:xfrm>
            <a:off x="9146030" y="2178604"/>
            <a:ext cx="2729397" cy="92667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Feature Selection</a:t>
            </a:r>
          </a:p>
        </p:txBody>
      </p:sp>
      <p:sp>
        <p:nvSpPr>
          <p:cNvPr id="29" name="Oval 28">
            <a:extLst>
              <a:ext uri="{FF2B5EF4-FFF2-40B4-BE49-F238E27FC236}">
                <a16:creationId xmlns:a16="http://schemas.microsoft.com/office/drawing/2014/main" id="{4364FD00-C202-E2FF-98E7-BA0B6FC71805}"/>
              </a:ext>
            </a:extLst>
          </p:cNvPr>
          <p:cNvSpPr/>
          <p:nvPr/>
        </p:nvSpPr>
        <p:spPr>
          <a:xfrm>
            <a:off x="1115568" y="5462499"/>
            <a:ext cx="998029" cy="3750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EEA604B-0D1D-A551-9B0B-5C13068189A0}"/>
              </a:ext>
            </a:extLst>
          </p:cNvPr>
          <p:cNvSpPr/>
          <p:nvPr/>
        </p:nvSpPr>
        <p:spPr>
          <a:xfrm>
            <a:off x="3693562" y="3254232"/>
            <a:ext cx="2258505" cy="375026"/>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3EF4671C-AB61-38BD-B1C7-918A49D623F9}"/>
              </a:ext>
            </a:extLst>
          </p:cNvPr>
          <p:cNvSpPr/>
          <p:nvPr/>
        </p:nvSpPr>
        <p:spPr>
          <a:xfrm>
            <a:off x="255561" y="3228961"/>
            <a:ext cx="2729397" cy="44939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022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A849-1AE0-A175-23F9-28021E9B1387}"/>
              </a:ext>
            </a:extLst>
          </p:cNvPr>
          <p:cNvSpPr>
            <a:spLocks noGrp="1"/>
          </p:cNvSpPr>
          <p:nvPr>
            <p:ph type="title"/>
          </p:nvPr>
        </p:nvSpPr>
        <p:spPr>
          <a:xfrm>
            <a:off x="0" y="10571"/>
            <a:ext cx="10515600" cy="1325565"/>
          </a:xfrm>
        </p:spPr>
        <p:txBody>
          <a:bodyPr/>
          <a:lstStyle/>
          <a:p>
            <a:r>
              <a:rPr lang="en-US"/>
              <a:t>Feature Engineering: Interquartile Range</a:t>
            </a:r>
          </a:p>
        </p:txBody>
      </p:sp>
      <p:graphicFrame>
        <p:nvGraphicFramePr>
          <p:cNvPr id="6" name="Table 5">
            <a:extLst>
              <a:ext uri="{FF2B5EF4-FFF2-40B4-BE49-F238E27FC236}">
                <a16:creationId xmlns:a16="http://schemas.microsoft.com/office/drawing/2014/main" id="{8906A505-53BF-8894-FE82-759623139DFD}"/>
              </a:ext>
            </a:extLst>
          </p:cNvPr>
          <p:cNvGraphicFramePr>
            <a:graphicFrameLocks noGrp="1"/>
          </p:cNvGraphicFramePr>
          <p:nvPr>
            <p:extLst>
              <p:ext uri="{D42A27DB-BD31-4B8C-83A1-F6EECF244321}">
                <p14:modId xmlns:p14="http://schemas.microsoft.com/office/powerpoint/2010/main" val="1847706972"/>
              </p:ext>
            </p:extLst>
          </p:nvPr>
        </p:nvGraphicFramePr>
        <p:xfrm>
          <a:off x="2123272" y="1923163"/>
          <a:ext cx="7958770" cy="370840"/>
        </p:xfrm>
        <a:graphic>
          <a:graphicData uri="http://schemas.openxmlformats.org/drawingml/2006/table">
            <a:tbl>
              <a:tblPr firstRow="1" bandRow="1">
                <a:tableStyleId>{5C22544A-7EE6-4342-B048-85BDC9FD1C3A}</a:tableStyleId>
              </a:tblPr>
              <a:tblGrid>
                <a:gridCol w="509905">
                  <a:extLst>
                    <a:ext uri="{9D8B030D-6E8A-4147-A177-3AD203B41FA5}">
                      <a16:colId xmlns:a16="http://schemas.microsoft.com/office/drawing/2014/main" val="3316515939"/>
                    </a:ext>
                  </a:extLst>
                </a:gridCol>
                <a:gridCol w="496591">
                  <a:extLst>
                    <a:ext uri="{9D8B030D-6E8A-4147-A177-3AD203B41FA5}">
                      <a16:colId xmlns:a16="http://schemas.microsoft.com/office/drawing/2014/main" val="4089120973"/>
                    </a:ext>
                  </a:extLst>
                </a:gridCol>
                <a:gridCol w="496591">
                  <a:extLst>
                    <a:ext uri="{9D8B030D-6E8A-4147-A177-3AD203B41FA5}">
                      <a16:colId xmlns:a16="http://schemas.microsoft.com/office/drawing/2014/main" val="2046195034"/>
                    </a:ext>
                  </a:extLst>
                </a:gridCol>
                <a:gridCol w="496591">
                  <a:extLst>
                    <a:ext uri="{9D8B030D-6E8A-4147-A177-3AD203B41FA5}">
                      <a16:colId xmlns:a16="http://schemas.microsoft.com/office/drawing/2014/main" val="2999135217"/>
                    </a:ext>
                  </a:extLst>
                </a:gridCol>
                <a:gridCol w="496591">
                  <a:extLst>
                    <a:ext uri="{9D8B030D-6E8A-4147-A177-3AD203B41FA5}">
                      <a16:colId xmlns:a16="http://schemas.microsoft.com/office/drawing/2014/main" val="855088262"/>
                    </a:ext>
                  </a:extLst>
                </a:gridCol>
                <a:gridCol w="496591">
                  <a:extLst>
                    <a:ext uri="{9D8B030D-6E8A-4147-A177-3AD203B41FA5}">
                      <a16:colId xmlns:a16="http://schemas.microsoft.com/office/drawing/2014/main" val="1126356556"/>
                    </a:ext>
                  </a:extLst>
                </a:gridCol>
                <a:gridCol w="496591">
                  <a:extLst>
                    <a:ext uri="{9D8B030D-6E8A-4147-A177-3AD203B41FA5}">
                      <a16:colId xmlns:a16="http://schemas.microsoft.com/office/drawing/2014/main" val="77066889"/>
                    </a:ext>
                  </a:extLst>
                </a:gridCol>
                <a:gridCol w="496591">
                  <a:extLst>
                    <a:ext uri="{9D8B030D-6E8A-4147-A177-3AD203B41FA5}">
                      <a16:colId xmlns:a16="http://schemas.microsoft.com/office/drawing/2014/main" val="409523900"/>
                    </a:ext>
                  </a:extLst>
                </a:gridCol>
                <a:gridCol w="496591">
                  <a:extLst>
                    <a:ext uri="{9D8B030D-6E8A-4147-A177-3AD203B41FA5}">
                      <a16:colId xmlns:a16="http://schemas.microsoft.com/office/drawing/2014/main" val="1213827788"/>
                    </a:ext>
                  </a:extLst>
                </a:gridCol>
                <a:gridCol w="496591">
                  <a:extLst>
                    <a:ext uri="{9D8B030D-6E8A-4147-A177-3AD203B41FA5}">
                      <a16:colId xmlns:a16="http://schemas.microsoft.com/office/drawing/2014/main" val="2051395777"/>
                    </a:ext>
                  </a:extLst>
                </a:gridCol>
                <a:gridCol w="496591">
                  <a:extLst>
                    <a:ext uri="{9D8B030D-6E8A-4147-A177-3AD203B41FA5}">
                      <a16:colId xmlns:a16="http://schemas.microsoft.com/office/drawing/2014/main" val="2039849933"/>
                    </a:ext>
                  </a:extLst>
                </a:gridCol>
                <a:gridCol w="496591">
                  <a:extLst>
                    <a:ext uri="{9D8B030D-6E8A-4147-A177-3AD203B41FA5}">
                      <a16:colId xmlns:a16="http://schemas.microsoft.com/office/drawing/2014/main" val="3832154397"/>
                    </a:ext>
                  </a:extLst>
                </a:gridCol>
                <a:gridCol w="496591">
                  <a:extLst>
                    <a:ext uri="{9D8B030D-6E8A-4147-A177-3AD203B41FA5}">
                      <a16:colId xmlns:a16="http://schemas.microsoft.com/office/drawing/2014/main" val="2287716134"/>
                    </a:ext>
                  </a:extLst>
                </a:gridCol>
                <a:gridCol w="496591">
                  <a:extLst>
                    <a:ext uri="{9D8B030D-6E8A-4147-A177-3AD203B41FA5}">
                      <a16:colId xmlns:a16="http://schemas.microsoft.com/office/drawing/2014/main" val="1417485944"/>
                    </a:ext>
                  </a:extLst>
                </a:gridCol>
                <a:gridCol w="496591">
                  <a:extLst>
                    <a:ext uri="{9D8B030D-6E8A-4147-A177-3AD203B41FA5}">
                      <a16:colId xmlns:a16="http://schemas.microsoft.com/office/drawing/2014/main" val="1181845439"/>
                    </a:ext>
                  </a:extLst>
                </a:gridCol>
                <a:gridCol w="496591">
                  <a:extLst>
                    <a:ext uri="{9D8B030D-6E8A-4147-A177-3AD203B41FA5}">
                      <a16:colId xmlns:a16="http://schemas.microsoft.com/office/drawing/2014/main" val="2096562143"/>
                    </a:ext>
                  </a:extLst>
                </a:gridCol>
              </a:tblGrid>
              <a:tr h="370840">
                <a:tc>
                  <a:txBody>
                    <a:bodyPr/>
                    <a:lstStyle/>
                    <a:p>
                      <a:r>
                        <a:rPr lang="en-US" sz="1600"/>
                        <a:t>-92</a:t>
                      </a:r>
                    </a:p>
                  </a:txBody>
                  <a:tcPr>
                    <a:solidFill>
                      <a:schemeClr val="tx2">
                        <a:lumMod val="75000"/>
                        <a:lumOff val="25000"/>
                      </a:schemeClr>
                    </a:solidFill>
                  </a:tcPr>
                </a:tc>
                <a:tc>
                  <a:txBody>
                    <a:bodyPr/>
                    <a:lstStyle/>
                    <a:p>
                      <a:r>
                        <a:rPr lang="en-US" sz="1600"/>
                        <a:t>-28</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2</a:t>
                      </a:r>
                    </a:p>
                  </a:txBody>
                  <a:tcPr>
                    <a:solidFill>
                      <a:schemeClr val="tx2">
                        <a:lumMod val="75000"/>
                        <a:lumOff val="25000"/>
                      </a:schemeClr>
                    </a:solidFill>
                  </a:tcPr>
                </a:tc>
                <a:tc>
                  <a:txBody>
                    <a:bodyPr/>
                    <a:lstStyle/>
                    <a:p>
                      <a:r>
                        <a:rPr lang="en-US" sz="1600"/>
                        <a:t>4</a:t>
                      </a:r>
                    </a:p>
                  </a:txBody>
                  <a:tcPr>
                    <a:solidFill>
                      <a:schemeClr val="tx2">
                        <a:lumMod val="75000"/>
                        <a:lumOff val="25000"/>
                      </a:schemeClr>
                    </a:solidFill>
                  </a:tcPr>
                </a:tc>
                <a:tc>
                  <a:txBody>
                    <a:bodyPr/>
                    <a:lstStyle/>
                    <a:p>
                      <a:r>
                        <a:rPr lang="en-US" sz="1600"/>
                        <a:t>5</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7</a:t>
                      </a:r>
                    </a:p>
                  </a:txBody>
                  <a:tcPr>
                    <a:solidFill>
                      <a:schemeClr val="tx2">
                        <a:lumMod val="75000"/>
                        <a:lumOff val="25000"/>
                      </a:schemeClr>
                    </a:solidFill>
                  </a:tcPr>
                </a:tc>
                <a:tc>
                  <a:txBody>
                    <a:bodyPr/>
                    <a:lstStyle/>
                    <a:p>
                      <a:r>
                        <a:rPr lang="en-US" sz="1600"/>
                        <a:t>12</a:t>
                      </a:r>
                    </a:p>
                  </a:txBody>
                  <a:tcPr>
                    <a:solidFill>
                      <a:schemeClr val="tx2">
                        <a:lumMod val="75000"/>
                        <a:lumOff val="25000"/>
                      </a:schemeClr>
                    </a:solidFill>
                  </a:tcPr>
                </a:tc>
                <a:tc>
                  <a:txBody>
                    <a:bodyPr/>
                    <a:lstStyle/>
                    <a:p>
                      <a:r>
                        <a:rPr lang="en-US" sz="1600"/>
                        <a:t>14</a:t>
                      </a:r>
                    </a:p>
                  </a:txBody>
                  <a:tcPr>
                    <a:solidFill>
                      <a:schemeClr val="tx2">
                        <a:lumMod val="75000"/>
                        <a:lumOff val="25000"/>
                      </a:schemeClr>
                    </a:solidFill>
                  </a:tcPr>
                </a:tc>
                <a:tc>
                  <a:txBody>
                    <a:bodyPr/>
                    <a:lstStyle/>
                    <a:p>
                      <a:r>
                        <a:rPr lang="en-US" sz="1600"/>
                        <a:t>17</a:t>
                      </a:r>
                    </a:p>
                  </a:txBody>
                  <a:tcPr>
                    <a:solidFill>
                      <a:schemeClr val="tx2">
                        <a:lumMod val="75000"/>
                        <a:lumOff val="25000"/>
                      </a:schemeClr>
                    </a:solidFill>
                  </a:tcPr>
                </a:tc>
                <a:tc>
                  <a:txBody>
                    <a:bodyPr/>
                    <a:lstStyle/>
                    <a:p>
                      <a:r>
                        <a:rPr lang="en-US" sz="1600"/>
                        <a:t>19</a:t>
                      </a:r>
                    </a:p>
                  </a:txBody>
                  <a:tcPr>
                    <a:solidFill>
                      <a:schemeClr val="tx2">
                        <a:lumMod val="75000"/>
                        <a:lumOff val="25000"/>
                      </a:schemeClr>
                    </a:solidFill>
                  </a:tcPr>
                </a:tc>
                <a:tc>
                  <a:txBody>
                    <a:bodyPr/>
                    <a:lstStyle/>
                    <a:p>
                      <a:r>
                        <a:rPr lang="en-US" sz="1600"/>
                        <a:t>22</a:t>
                      </a:r>
                    </a:p>
                  </a:txBody>
                  <a:tcPr>
                    <a:solidFill>
                      <a:schemeClr val="tx2">
                        <a:lumMod val="75000"/>
                        <a:lumOff val="25000"/>
                      </a:schemeClr>
                    </a:solidFill>
                  </a:tcPr>
                </a:tc>
                <a:tc>
                  <a:txBody>
                    <a:bodyPr/>
                    <a:lstStyle/>
                    <a:p>
                      <a:r>
                        <a:rPr lang="en-US" sz="1600"/>
                        <a:t>25</a:t>
                      </a:r>
                    </a:p>
                  </a:txBody>
                  <a:tcPr>
                    <a:solidFill>
                      <a:schemeClr val="tx2">
                        <a:lumMod val="75000"/>
                        <a:lumOff val="25000"/>
                      </a:schemeClr>
                    </a:solidFill>
                  </a:tcPr>
                </a:tc>
                <a:tc>
                  <a:txBody>
                    <a:bodyPr/>
                    <a:lstStyle/>
                    <a:p>
                      <a:r>
                        <a:rPr lang="en-US" sz="1600"/>
                        <a:t>27</a:t>
                      </a:r>
                    </a:p>
                  </a:txBody>
                  <a:tcPr>
                    <a:solidFill>
                      <a:schemeClr val="tx2">
                        <a:lumMod val="75000"/>
                        <a:lumOff val="25000"/>
                      </a:schemeClr>
                    </a:solidFill>
                  </a:tcPr>
                </a:tc>
                <a:tc>
                  <a:txBody>
                    <a:bodyPr/>
                    <a:lstStyle/>
                    <a:p>
                      <a:r>
                        <a:rPr lang="en-US" sz="1400"/>
                        <a:t>103</a:t>
                      </a:r>
                      <a:endParaRPr lang="en-US" sz="1600"/>
                    </a:p>
                  </a:txBody>
                  <a:tcPr>
                    <a:solidFill>
                      <a:schemeClr val="tx2">
                        <a:lumMod val="75000"/>
                        <a:lumOff val="25000"/>
                      </a:schemeClr>
                    </a:solidFill>
                  </a:tcPr>
                </a:tc>
                <a:extLst>
                  <a:ext uri="{0D108BD9-81ED-4DB2-BD59-A6C34878D82A}">
                    <a16:rowId xmlns:a16="http://schemas.microsoft.com/office/drawing/2014/main" val="257995072"/>
                  </a:ext>
                </a:extLst>
              </a:tr>
            </a:tbl>
          </a:graphicData>
        </a:graphic>
      </p:graphicFrame>
      <p:sp>
        <p:nvSpPr>
          <p:cNvPr id="7" name="TextBox 6">
            <a:extLst>
              <a:ext uri="{FF2B5EF4-FFF2-40B4-BE49-F238E27FC236}">
                <a16:creationId xmlns:a16="http://schemas.microsoft.com/office/drawing/2014/main" id="{AB05311C-8BEC-3C20-A7E3-5BE802CE738B}"/>
              </a:ext>
            </a:extLst>
          </p:cNvPr>
          <p:cNvSpPr txBox="1"/>
          <p:nvPr/>
        </p:nvSpPr>
        <p:spPr>
          <a:xfrm>
            <a:off x="98977" y="1913523"/>
            <a:ext cx="1608454" cy="369460"/>
          </a:xfrm>
          <a:prstGeom prst="rect">
            <a:avLst/>
          </a:prstGeom>
          <a:noFill/>
        </p:spPr>
        <p:txBody>
          <a:bodyPr wrap="none" rtlCol="0">
            <a:spAutoFit/>
          </a:bodyPr>
          <a:lstStyle/>
          <a:p>
            <a:r>
              <a:rPr lang="en-US"/>
              <a:t>Price Variance</a:t>
            </a:r>
          </a:p>
        </p:txBody>
      </p:sp>
      <p:cxnSp>
        <p:nvCxnSpPr>
          <p:cNvPr id="9" name="Straight Connector 8">
            <a:extLst>
              <a:ext uri="{FF2B5EF4-FFF2-40B4-BE49-F238E27FC236}">
                <a16:creationId xmlns:a16="http://schemas.microsoft.com/office/drawing/2014/main" id="{D5DB68E8-C0C7-3F49-EFEA-233CD08477F5}"/>
              </a:ext>
            </a:extLst>
          </p:cNvPr>
          <p:cNvCxnSpPr>
            <a:cxnSpLocks/>
          </p:cNvCxnSpPr>
          <p:nvPr/>
        </p:nvCxnSpPr>
        <p:spPr>
          <a:xfrm>
            <a:off x="4124325" y="1584594"/>
            <a:ext cx="0" cy="113347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9970F03-CF51-CAFB-F8AD-B5D53A6F73D2}"/>
              </a:ext>
            </a:extLst>
          </p:cNvPr>
          <p:cNvCxnSpPr>
            <a:cxnSpLocks/>
          </p:cNvCxnSpPr>
          <p:nvPr/>
        </p:nvCxnSpPr>
        <p:spPr>
          <a:xfrm>
            <a:off x="6102657" y="1575134"/>
            <a:ext cx="0" cy="11001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E7D4BF1-3835-8E8F-F15A-5D4C5BD8D650}"/>
              </a:ext>
            </a:extLst>
          </p:cNvPr>
          <p:cNvCxnSpPr>
            <a:cxnSpLocks/>
          </p:cNvCxnSpPr>
          <p:nvPr/>
        </p:nvCxnSpPr>
        <p:spPr>
          <a:xfrm>
            <a:off x="8096250" y="1575134"/>
            <a:ext cx="0" cy="110018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8BAEB86-AA44-B015-1A3D-108F71A53743}"/>
              </a:ext>
            </a:extLst>
          </p:cNvPr>
          <p:cNvCxnSpPr>
            <a:cxnSpLocks/>
            <a:stCxn id="20" idx="2"/>
            <a:endCxn id="18" idx="0"/>
          </p:cNvCxnSpPr>
          <p:nvPr/>
        </p:nvCxnSpPr>
        <p:spPr>
          <a:xfrm flipH="1">
            <a:off x="2685764" y="2263467"/>
            <a:ext cx="438035" cy="11655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18" name="Table 17">
            <a:extLst>
              <a:ext uri="{FF2B5EF4-FFF2-40B4-BE49-F238E27FC236}">
                <a16:creationId xmlns:a16="http://schemas.microsoft.com/office/drawing/2014/main" id="{98C2CC8C-FF01-8289-BFF0-9AF8B0982F20}"/>
              </a:ext>
            </a:extLst>
          </p:cNvPr>
          <p:cNvGraphicFramePr>
            <a:graphicFrameLocks noGrp="1"/>
          </p:cNvGraphicFramePr>
          <p:nvPr>
            <p:extLst>
              <p:ext uri="{D42A27DB-BD31-4B8C-83A1-F6EECF244321}">
                <p14:modId xmlns:p14="http://schemas.microsoft.com/office/powerpoint/2010/main" val="2006972706"/>
              </p:ext>
            </p:extLst>
          </p:nvPr>
        </p:nvGraphicFramePr>
        <p:xfrm>
          <a:off x="1685925" y="3429000"/>
          <a:ext cx="1999678" cy="370840"/>
        </p:xfrm>
        <a:graphic>
          <a:graphicData uri="http://schemas.openxmlformats.org/drawingml/2006/table">
            <a:tbl>
              <a:tblPr firstRow="1" bandRow="1">
                <a:tableStyleId>{5C22544A-7EE6-4342-B048-85BDC9FD1C3A}</a:tableStyleId>
              </a:tblPr>
              <a:tblGrid>
                <a:gridCol w="509905">
                  <a:extLst>
                    <a:ext uri="{9D8B030D-6E8A-4147-A177-3AD203B41FA5}">
                      <a16:colId xmlns:a16="http://schemas.microsoft.com/office/drawing/2014/main" val="1369972564"/>
                    </a:ext>
                  </a:extLst>
                </a:gridCol>
                <a:gridCol w="496591">
                  <a:extLst>
                    <a:ext uri="{9D8B030D-6E8A-4147-A177-3AD203B41FA5}">
                      <a16:colId xmlns:a16="http://schemas.microsoft.com/office/drawing/2014/main" val="2252601317"/>
                    </a:ext>
                  </a:extLst>
                </a:gridCol>
                <a:gridCol w="496591">
                  <a:extLst>
                    <a:ext uri="{9D8B030D-6E8A-4147-A177-3AD203B41FA5}">
                      <a16:colId xmlns:a16="http://schemas.microsoft.com/office/drawing/2014/main" val="353589277"/>
                    </a:ext>
                  </a:extLst>
                </a:gridCol>
                <a:gridCol w="496591">
                  <a:extLst>
                    <a:ext uri="{9D8B030D-6E8A-4147-A177-3AD203B41FA5}">
                      <a16:colId xmlns:a16="http://schemas.microsoft.com/office/drawing/2014/main" val="1129133052"/>
                    </a:ext>
                  </a:extLst>
                </a:gridCol>
              </a:tblGrid>
              <a:tr h="370840">
                <a:tc>
                  <a:txBody>
                    <a:bodyPr/>
                    <a:lstStyle/>
                    <a:p>
                      <a:r>
                        <a:rPr lang="en-US" sz="1600"/>
                        <a:t>-92</a:t>
                      </a:r>
                    </a:p>
                  </a:txBody>
                  <a:tcPr>
                    <a:solidFill>
                      <a:schemeClr val="tx2">
                        <a:lumMod val="75000"/>
                        <a:lumOff val="25000"/>
                      </a:schemeClr>
                    </a:solidFill>
                  </a:tcPr>
                </a:tc>
                <a:tc>
                  <a:txBody>
                    <a:bodyPr/>
                    <a:lstStyle/>
                    <a:p>
                      <a:r>
                        <a:rPr lang="en-US" sz="1600"/>
                        <a:t>-78</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2</a:t>
                      </a:r>
                    </a:p>
                  </a:txBody>
                  <a:tcPr>
                    <a:solidFill>
                      <a:schemeClr val="tx2">
                        <a:lumMod val="75000"/>
                        <a:lumOff val="25000"/>
                      </a:schemeClr>
                    </a:solidFill>
                  </a:tcPr>
                </a:tc>
                <a:extLst>
                  <a:ext uri="{0D108BD9-81ED-4DB2-BD59-A6C34878D82A}">
                    <a16:rowId xmlns:a16="http://schemas.microsoft.com/office/drawing/2014/main" val="3349482193"/>
                  </a:ext>
                </a:extLst>
              </a:tr>
            </a:tbl>
          </a:graphicData>
        </a:graphic>
      </p:graphicFrame>
      <p:sp>
        <p:nvSpPr>
          <p:cNvPr id="20" name="Rectangle 19">
            <a:extLst>
              <a:ext uri="{FF2B5EF4-FFF2-40B4-BE49-F238E27FC236}">
                <a16:creationId xmlns:a16="http://schemas.microsoft.com/office/drawing/2014/main" id="{37099EFD-90DD-1251-9387-41C2DE4EF859}"/>
              </a:ext>
            </a:extLst>
          </p:cNvPr>
          <p:cNvSpPr/>
          <p:nvPr/>
        </p:nvSpPr>
        <p:spPr>
          <a:xfrm>
            <a:off x="2666599" y="1349067"/>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DB62EC9B-3FBB-B8E4-65B6-9E4E99478F7A}"/>
              </a:ext>
            </a:extLst>
          </p:cNvPr>
          <p:cNvGraphicFramePr>
            <a:graphicFrameLocks noGrp="1"/>
          </p:cNvGraphicFramePr>
          <p:nvPr>
            <p:extLst>
              <p:ext uri="{D42A27DB-BD31-4B8C-83A1-F6EECF244321}">
                <p14:modId xmlns:p14="http://schemas.microsoft.com/office/powerpoint/2010/main" val="1782116274"/>
              </p:ext>
            </p:extLst>
          </p:nvPr>
        </p:nvGraphicFramePr>
        <p:xfrm>
          <a:off x="3991135" y="3429000"/>
          <a:ext cx="1986364" cy="370840"/>
        </p:xfrm>
        <a:graphic>
          <a:graphicData uri="http://schemas.openxmlformats.org/drawingml/2006/table">
            <a:tbl>
              <a:tblPr firstRow="1" bandRow="1">
                <a:tableStyleId>{5C22544A-7EE6-4342-B048-85BDC9FD1C3A}</a:tableStyleId>
              </a:tblPr>
              <a:tblGrid>
                <a:gridCol w="496591">
                  <a:extLst>
                    <a:ext uri="{9D8B030D-6E8A-4147-A177-3AD203B41FA5}">
                      <a16:colId xmlns:a16="http://schemas.microsoft.com/office/drawing/2014/main" val="88445839"/>
                    </a:ext>
                  </a:extLst>
                </a:gridCol>
                <a:gridCol w="496591">
                  <a:extLst>
                    <a:ext uri="{9D8B030D-6E8A-4147-A177-3AD203B41FA5}">
                      <a16:colId xmlns:a16="http://schemas.microsoft.com/office/drawing/2014/main" val="3845506073"/>
                    </a:ext>
                  </a:extLst>
                </a:gridCol>
                <a:gridCol w="496591">
                  <a:extLst>
                    <a:ext uri="{9D8B030D-6E8A-4147-A177-3AD203B41FA5}">
                      <a16:colId xmlns:a16="http://schemas.microsoft.com/office/drawing/2014/main" val="2790686290"/>
                    </a:ext>
                  </a:extLst>
                </a:gridCol>
                <a:gridCol w="496591">
                  <a:extLst>
                    <a:ext uri="{9D8B030D-6E8A-4147-A177-3AD203B41FA5}">
                      <a16:colId xmlns:a16="http://schemas.microsoft.com/office/drawing/2014/main" val="2816414214"/>
                    </a:ext>
                  </a:extLst>
                </a:gridCol>
              </a:tblGrid>
              <a:tr h="370840">
                <a:tc>
                  <a:txBody>
                    <a:bodyPr/>
                    <a:lstStyle/>
                    <a:p>
                      <a:r>
                        <a:rPr lang="en-US" sz="1600"/>
                        <a:t>4</a:t>
                      </a:r>
                    </a:p>
                  </a:txBody>
                  <a:tcPr>
                    <a:solidFill>
                      <a:schemeClr val="tx2">
                        <a:lumMod val="75000"/>
                        <a:lumOff val="25000"/>
                      </a:schemeClr>
                    </a:solidFill>
                  </a:tcPr>
                </a:tc>
                <a:tc>
                  <a:txBody>
                    <a:bodyPr/>
                    <a:lstStyle/>
                    <a:p>
                      <a:r>
                        <a:rPr lang="en-US" sz="1600"/>
                        <a:t>5</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7</a:t>
                      </a:r>
                    </a:p>
                  </a:txBody>
                  <a:tcPr>
                    <a:solidFill>
                      <a:schemeClr val="tx2">
                        <a:lumMod val="75000"/>
                        <a:lumOff val="25000"/>
                      </a:schemeClr>
                    </a:solidFill>
                  </a:tcPr>
                </a:tc>
                <a:extLst>
                  <a:ext uri="{0D108BD9-81ED-4DB2-BD59-A6C34878D82A}">
                    <a16:rowId xmlns:a16="http://schemas.microsoft.com/office/drawing/2014/main" val="854944077"/>
                  </a:ext>
                </a:extLst>
              </a:tr>
            </a:tbl>
          </a:graphicData>
        </a:graphic>
      </p:graphicFrame>
      <p:graphicFrame>
        <p:nvGraphicFramePr>
          <p:cNvPr id="25" name="Table 24">
            <a:extLst>
              <a:ext uri="{FF2B5EF4-FFF2-40B4-BE49-F238E27FC236}">
                <a16:creationId xmlns:a16="http://schemas.microsoft.com/office/drawing/2014/main" id="{34C33450-F342-9839-595B-C64B3C18DBFF}"/>
              </a:ext>
            </a:extLst>
          </p:cNvPr>
          <p:cNvGraphicFramePr>
            <a:graphicFrameLocks noGrp="1"/>
          </p:cNvGraphicFramePr>
          <p:nvPr>
            <p:extLst>
              <p:ext uri="{D42A27DB-BD31-4B8C-83A1-F6EECF244321}">
                <p14:modId xmlns:p14="http://schemas.microsoft.com/office/powerpoint/2010/main" val="1890635366"/>
              </p:ext>
            </p:extLst>
          </p:nvPr>
        </p:nvGraphicFramePr>
        <p:xfrm>
          <a:off x="6283031" y="3429000"/>
          <a:ext cx="1986364" cy="370840"/>
        </p:xfrm>
        <a:graphic>
          <a:graphicData uri="http://schemas.openxmlformats.org/drawingml/2006/table">
            <a:tbl>
              <a:tblPr firstRow="1" bandRow="1">
                <a:tableStyleId>{5C22544A-7EE6-4342-B048-85BDC9FD1C3A}</a:tableStyleId>
              </a:tblPr>
              <a:tblGrid>
                <a:gridCol w="496591">
                  <a:extLst>
                    <a:ext uri="{9D8B030D-6E8A-4147-A177-3AD203B41FA5}">
                      <a16:colId xmlns:a16="http://schemas.microsoft.com/office/drawing/2014/main" val="3087636424"/>
                    </a:ext>
                  </a:extLst>
                </a:gridCol>
                <a:gridCol w="496591">
                  <a:extLst>
                    <a:ext uri="{9D8B030D-6E8A-4147-A177-3AD203B41FA5}">
                      <a16:colId xmlns:a16="http://schemas.microsoft.com/office/drawing/2014/main" val="477518701"/>
                    </a:ext>
                  </a:extLst>
                </a:gridCol>
                <a:gridCol w="496591">
                  <a:extLst>
                    <a:ext uri="{9D8B030D-6E8A-4147-A177-3AD203B41FA5}">
                      <a16:colId xmlns:a16="http://schemas.microsoft.com/office/drawing/2014/main" val="1134607365"/>
                    </a:ext>
                  </a:extLst>
                </a:gridCol>
                <a:gridCol w="496591">
                  <a:extLst>
                    <a:ext uri="{9D8B030D-6E8A-4147-A177-3AD203B41FA5}">
                      <a16:colId xmlns:a16="http://schemas.microsoft.com/office/drawing/2014/main" val="1466931354"/>
                    </a:ext>
                  </a:extLst>
                </a:gridCol>
              </a:tblGrid>
              <a:tr h="370840">
                <a:tc>
                  <a:txBody>
                    <a:bodyPr/>
                    <a:lstStyle/>
                    <a:p>
                      <a:r>
                        <a:rPr lang="en-US" sz="1600"/>
                        <a:t>12</a:t>
                      </a:r>
                    </a:p>
                  </a:txBody>
                  <a:tcPr>
                    <a:solidFill>
                      <a:schemeClr val="tx2">
                        <a:lumMod val="75000"/>
                        <a:lumOff val="25000"/>
                      </a:schemeClr>
                    </a:solidFill>
                  </a:tcPr>
                </a:tc>
                <a:tc>
                  <a:txBody>
                    <a:bodyPr/>
                    <a:lstStyle/>
                    <a:p>
                      <a:r>
                        <a:rPr lang="en-US" sz="1600"/>
                        <a:t>14</a:t>
                      </a:r>
                    </a:p>
                  </a:txBody>
                  <a:tcPr>
                    <a:solidFill>
                      <a:schemeClr val="tx2">
                        <a:lumMod val="75000"/>
                        <a:lumOff val="25000"/>
                      </a:schemeClr>
                    </a:solidFill>
                  </a:tcPr>
                </a:tc>
                <a:tc>
                  <a:txBody>
                    <a:bodyPr/>
                    <a:lstStyle/>
                    <a:p>
                      <a:r>
                        <a:rPr lang="en-US" sz="1600"/>
                        <a:t>17</a:t>
                      </a:r>
                    </a:p>
                  </a:txBody>
                  <a:tcPr>
                    <a:solidFill>
                      <a:schemeClr val="tx2">
                        <a:lumMod val="75000"/>
                        <a:lumOff val="25000"/>
                      </a:schemeClr>
                    </a:solidFill>
                  </a:tcPr>
                </a:tc>
                <a:tc>
                  <a:txBody>
                    <a:bodyPr/>
                    <a:lstStyle/>
                    <a:p>
                      <a:r>
                        <a:rPr lang="en-US" sz="1600"/>
                        <a:t>19</a:t>
                      </a:r>
                    </a:p>
                  </a:txBody>
                  <a:tcPr>
                    <a:solidFill>
                      <a:schemeClr val="tx2">
                        <a:lumMod val="75000"/>
                        <a:lumOff val="25000"/>
                      </a:schemeClr>
                    </a:solidFill>
                  </a:tcPr>
                </a:tc>
                <a:extLst>
                  <a:ext uri="{0D108BD9-81ED-4DB2-BD59-A6C34878D82A}">
                    <a16:rowId xmlns:a16="http://schemas.microsoft.com/office/drawing/2014/main" val="1367583230"/>
                  </a:ext>
                </a:extLst>
              </a:tr>
            </a:tbl>
          </a:graphicData>
        </a:graphic>
      </p:graphicFrame>
      <p:graphicFrame>
        <p:nvGraphicFramePr>
          <p:cNvPr id="26" name="Table 25">
            <a:extLst>
              <a:ext uri="{FF2B5EF4-FFF2-40B4-BE49-F238E27FC236}">
                <a16:creationId xmlns:a16="http://schemas.microsoft.com/office/drawing/2014/main" id="{C0230643-2F2D-0ED6-6AE6-5BB148656341}"/>
              </a:ext>
            </a:extLst>
          </p:cNvPr>
          <p:cNvGraphicFramePr>
            <a:graphicFrameLocks noGrp="1"/>
          </p:cNvGraphicFramePr>
          <p:nvPr>
            <p:extLst>
              <p:ext uri="{D42A27DB-BD31-4B8C-83A1-F6EECF244321}">
                <p14:modId xmlns:p14="http://schemas.microsoft.com/office/powerpoint/2010/main" val="2105968209"/>
              </p:ext>
            </p:extLst>
          </p:nvPr>
        </p:nvGraphicFramePr>
        <p:xfrm>
          <a:off x="8574927" y="3429000"/>
          <a:ext cx="1986364" cy="370840"/>
        </p:xfrm>
        <a:graphic>
          <a:graphicData uri="http://schemas.openxmlformats.org/drawingml/2006/table">
            <a:tbl>
              <a:tblPr firstRow="1" bandRow="1">
                <a:tableStyleId>{5C22544A-7EE6-4342-B048-85BDC9FD1C3A}</a:tableStyleId>
              </a:tblPr>
              <a:tblGrid>
                <a:gridCol w="496591">
                  <a:extLst>
                    <a:ext uri="{9D8B030D-6E8A-4147-A177-3AD203B41FA5}">
                      <a16:colId xmlns:a16="http://schemas.microsoft.com/office/drawing/2014/main" val="1890177421"/>
                    </a:ext>
                  </a:extLst>
                </a:gridCol>
                <a:gridCol w="496591">
                  <a:extLst>
                    <a:ext uri="{9D8B030D-6E8A-4147-A177-3AD203B41FA5}">
                      <a16:colId xmlns:a16="http://schemas.microsoft.com/office/drawing/2014/main" val="4251118760"/>
                    </a:ext>
                  </a:extLst>
                </a:gridCol>
                <a:gridCol w="496591">
                  <a:extLst>
                    <a:ext uri="{9D8B030D-6E8A-4147-A177-3AD203B41FA5}">
                      <a16:colId xmlns:a16="http://schemas.microsoft.com/office/drawing/2014/main" val="518332785"/>
                    </a:ext>
                  </a:extLst>
                </a:gridCol>
                <a:gridCol w="496591">
                  <a:extLst>
                    <a:ext uri="{9D8B030D-6E8A-4147-A177-3AD203B41FA5}">
                      <a16:colId xmlns:a16="http://schemas.microsoft.com/office/drawing/2014/main" val="3057392534"/>
                    </a:ext>
                  </a:extLst>
                </a:gridCol>
              </a:tblGrid>
              <a:tr h="370840">
                <a:tc>
                  <a:txBody>
                    <a:bodyPr/>
                    <a:lstStyle/>
                    <a:p>
                      <a:r>
                        <a:rPr lang="en-US" sz="1600"/>
                        <a:t>22</a:t>
                      </a:r>
                    </a:p>
                  </a:txBody>
                  <a:tcPr>
                    <a:solidFill>
                      <a:schemeClr val="tx2">
                        <a:lumMod val="75000"/>
                        <a:lumOff val="25000"/>
                      </a:schemeClr>
                    </a:solidFill>
                  </a:tcPr>
                </a:tc>
                <a:tc>
                  <a:txBody>
                    <a:bodyPr/>
                    <a:lstStyle/>
                    <a:p>
                      <a:r>
                        <a:rPr lang="en-US" sz="1600"/>
                        <a:t>25</a:t>
                      </a:r>
                    </a:p>
                  </a:txBody>
                  <a:tcPr>
                    <a:solidFill>
                      <a:schemeClr val="tx2">
                        <a:lumMod val="75000"/>
                        <a:lumOff val="25000"/>
                      </a:schemeClr>
                    </a:solidFill>
                  </a:tcPr>
                </a:tc>
                <a:tc>
                  <a:txBody>
                    <a:bodyPr/>
                    <a:lstStyle/>
                    <a:p>
                      <a:r>
                        <a:rPr lang="en-US" sz="1600"/>
                        <a:t>27</a:t>
                      </a:r>
                    </a:p>
                  </a:txBody>
                  <a:tcPr>
                    <a:solidFill>
                      <a:schemeClr val="tx2">
                        <a:lumMod val="75000"/>
                        <a:lumOff val="25000"/>
                      </a:schemeClr>
                    </a:solidFill>
                  </a:tcPr>
                </a:tc>
                <a:tc>
                  <a:txBody>
                    <a:bodyPr/>
                    <a:lstStyle/>
                    <a:p>
                      <a:r>
                        <a:rPr lang="en-US" sz="1400"/>
                        <a:t>103</a:t>
                      </a:r>
                      <a:endParaRPr lang="en-US" sz="1600"/>
                    </a:p>
                  </a:txBody>
                  <a:tcPr>
                    <a:solidFill>
                      <a:schemeClr val="tx2">
                        <a:lumMod val="75000"/>
                        <a:lumOff val="25000"/>
                      </a:schemeClr>
                    </a:solidFill>
                  </a:tcPr>
                </a:tc>
                <a:extLst>
                  <a:ext uri="{0D108BD9-81ED-4DB2-BD59-A6C34878D82A}">
                    <a16:rowId xmlns:a16="http://schemas.microsoft.com/office/drawing/2014/main" val="556616574"/>
                  </a:ext>
                </a:extLst>
              </a:tr>
            </a:tbl>
          </a:graphicData>
        </a:graphic>
      </p:graphicFrame>
      <p:cxnSp>
        <p:nvCxnSpPr>
          <p:cNvPr id="27" name="Straight Arrow Connector 26">
            <a:extLst>
              <a:ext uri="{FF2B5EF4-FFF2-40B4-BE49-F238E27FC236}">
                <a16:creationId xmlns:a16="http://schemas.microsoft.com/office/drawing/2014/main" id="{C32A6B52-E3FB-E270-E765-5F3FD78654F6}"/>
              </a:ext>
            </a:extLst>
          </p:cNvPr>
          <p:cNvCxnSpPr>
            <a:cxnSpLocks/>
            <a:stCxn id="29" idx="2"/>
            <a:endCxn id="24" idx="0"/>
          </p:cNvCxnSpPr>
          <p:nvPr/>
        </p:nvCxnSpPr>
        <p:spPr>
          <a:xfrm flipH="1">
            <a:off x="4984317" y="2270971"/>
            <a:ext cx="116781" cy="11580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83DDAC07-21FC-26D2-4EBD-36E47E373A95}"/>
              </a:ext>
            </a:extLst>
          </p:cNvPr>
          <p:cNvSpPr/>
          <p:nvPr/>
        </p:nvSpPr>
        <p:spPr>
          <a:xfrm>
            <a:off x="4643898" y="1356571"/>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FA1943A-13A1-9F88-56F9-F8513AE87E92}"/>
              </a:ext>
            </a:extLst>
          </p:cNvPr>
          <p:cNvSpPr/>
          <p:nvPr/>
        </p:nvSpPr>
        <p:spPr>
          <a:xfrm>
            <a:off x="6633702" y="1356571"/>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BFD85490-255B-7DE0-0849-E40F49E69F21}"/>
              </a:ext>
            </a:extLst>
          </p:cNvPr>
          <p:cNvCxnSpPr>
            <a:cxnSpLocks/>
            <a:stCxn id="33" idx="2"/>
            <a:endCxn id="25" idx="0"/>
          </p:cNvCxnSpPr>
          <p:nvPr/>
        </p:nvCxnSpPr>
        <p:spPr>
          <a:xfrm>
            <a:off x="7090902" y="2270971"/>
            <a:ext cx="185311" cy="115802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13B83E10-BEC2-32B1-BAA0-A4F791A5BA32}"/>
              </a:ext>
            </a:extLst>
          </p:cNvPr>
          <p:cNvSpPr/>
          <p:nvPr/>
        </p:nvSpPr>
        <p:spPr>
          <a:xfrm>
            <a:off x="8643878" y="1351048"/>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E255D06F-EF64-4DD2-6017-5B9FF46BBEEC}"/>
              </a:ext>
            </a:extLst>
          </p:cNvPr>
          <p:cNvCxnSpPr>
            <a:cxnSpLocks/>
            <a:stCxn id="37" idx="2"/>
            <a:endCxn id="26" idx="0"/>
          </p:cNvCxnSpPr>
          <p:nvPr/>
        </p:nvCxnSpPr>
        <p:spPr>
          <a:xfrm>
            <a:off x="9101078" y="2265448"/>
            <a:ext cx="467031" cy="11635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578ECC60-1BB7-F6EE-D4CD-B90409353E4F}"/>
              </a:ext>
            </a:extLst>
          </p:cNvPr>
          <p:cNvSpPr txBox="1"/>
          <p:nvPr/>
        </p:nvSpPr>
        <p:spPr>
          <a:xfrm>
            <a:off x="2907590" y="1590246"/>
            <a:ext cx="478016" cy="369460"/>
          </a:xfrm>
          <a:prstGeom prst="rect">
            <a:avLst/>
          </a:prstGeom>
          <a:noFill/>
        </p:spPr>
        <p:txBody>
          <a:bodyPr wrap="none" rtlCol="0">
            <a:spAutoFit/>
          </a:bodyPr>
          <a:lstStyle/>
          <a:p>
            <a:r>
              <a:rPr lang="en-US"/>
              <a:t>Q1</a:t>
            </a:r>
          </a:p>
        </p:txBody>
      </p:sp>
      <p:sp>
        <p:nvSpPr>
          <p:cNvPr id="42" name="TextBox 41">
            <a:extLst>
              <a:ext uri="{FF2B5EF4-FFF2-40B4-BE49-F238E27FC236}">
                <a16:creationId xmlns:a16="http://schemas.microsoft.com/office/drawing/2014/main" id="{8BAF8FFC-C608-D391-8B06-883B23BCED4A}"/>
              </a:ext>
            </a:extLst>
          </p:cNvPr>
          <p:cNvSpPr txBox="1"/>
          <p:nvPr/>
        </p:nvSpPr>
        <p:spPr>
          <a:xfrm>
            <a:off x="4861113" y="1590246"/>
            <a:ext cx="478016" cy="369460"/>
          </a:xfrm>
          <a:prstGeom prst="rect">
            <a:avLst/>
          </a:prstGeom>
          <a:noFill/>
        </p:spPr>
        <p:txBody>
          <a:bodyPr wrap="none" rtlCol="0">
            <a:spAutoFit/>
          </a:bodyPr>
          <a:lstStyle/>
          <a:p>
            <a:r>
              <a:rPr lang="en-US"/>
              <a:t>Q2</a:t>
            </a:r>
          </a:p>
        </p:txBody>
      </p:sp>
      <p:sp>
        <p:nvSpPr>
          <p:cNvPr id="43" name="TextBox 42">
            <a:extLst>
              <a:ext uri="{FF2B5EF4-FFF2-40B4-BE49-F238E27FC236}">
                <a16:creationId xmlns:a16="http://schemas.microsoft.com/office/drawing/2014/main" id="{F8F0F254-E5C1-5C9A-562B-A8A7DA01E5BF}"/>
              </a:ext>
            </a:extLst>
          </p:cNvPr>
          <p:cNvSpPr txBox="1"/>
          <p:nvPr/>
        </p:nvSpPr>
        <p:spPr>
          <a:xfrm>
            <a:off x="6851894" y="1590246"/>
            <a:ext cx="478016" cy="369460"/>
          </a:xfrm>
          <a:prstGeom prst="rect">
            <a:avLst/>
          </a:prstGeom>
          <a:noFill/>
        </p:spPr>
        <p:txBody>
          <a:bodyPr wrap="none" rtlCol="0">
            <a:spAutoFit/>
          </a:bodyPr>
          <a:lstStyle/>
          <a:p>
            <a:r>
              <a:rPr lang="en-US"/>
              <a:t>Q3</a:t>
            </a:r>
          </a:p>
        </p:txBody>
      </p:sp>
      <p:sp>
        <p:nvSpPr>
          <p:cNvPr id="44" name="TextBox 43">
            <a:extLst>
              <a:ext uri="{FF2B5EF4-FFF2-40B4-BE49-F238E27FC236}">
                <a16:creationId xmlns:a16="http://schemas.microsoft.com/office/drawing/2014/main" id="{F5B2737D-A88F-B065-8B18-76A3F54A35FD}"/>
              </a:ext>
            </a:extLst>
          </p:cNvPr>
          <p:cNvSpPr txBox="1"/>
          <p:nvPr/>
        </p:nvSpPr>
        <p:spPr>
          <a:xfrm>
            <a:off x="8834553" y="1578617"/>
            <a:ext cx="478016" cy="369460"/>
          </a:xfrm>
          <a:prstGeom prst="rect">
            <a:avLst/>
          </a:prstGeom>
          <a:noFill/>
        </p:spPr>
        <p:txBody>
          <a:bodyPr wrap="none" rtlCol="0">
            <a:spAutoFit/>
          </a:bodyPr>
          <a:lstStyle/>
          <a:p>
            <a:r>
              <a:rPr lang="en-US"/>
              <a:t>Q4</a:t>
            </a:r>
          </a:p>
        </p:txBody>
      </p:sp>
      <p:cxnSp>
        <p:nvCxnSpPr>
          <p:cNvPr id="45" name="Straight Connector 44">
            <a:extLst>
              <a:ext uri="{FF2B5EF4-FFF2-40B4-BE49-F238E27FC236}">
                <a16:creationId xmlns:a16="http://schemas.microsoft.com/office/drawing/2014/main" id="{33C33233-4439-EAE4-FC24-8DBD5EDFAE30}"/>
              </a:ext>
            </a:extLst>
          </p:cNvPr>
          <p:cNvCxnSpPr>
            <a:cxnSpLocks/>
          </p:cNvCxnSpPr>
          <p:nvPr/>
        </p:nvCxnSpPr>
        <p:spPr>
          <a:xfrm>
            <a:off x="2123272" y="1575134"/>
            <a:ext cx="79521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F30FA88-BE64-D368-FFDD-3ABE9D9B3DDD}"/>
              </a:ext>
            </a:extLst>
          </p:cNvPr>
          <p:cNvSpPr txBox="1"/>
          <p:nvPr/>
        </p:nvSpPr>
        <p:spPr>
          <a:xfrm>
            <a:off x="1809465" y="1270905"/>
            <a:ext cx="548548" cy="369460"/>
          </a:xfrm>
          <a:prstGeom prst="rect">
            <a:avLst/>
          </a:prstGeom>
          <a:noFill/>
        </p:spPr>
        <p:txBody>
          <a:bodyPr wrap="none" rtlCol="0">
            <a:spAutoFit/>
          </a:bodyPr>
          <a:lstStyle/>
          <a:p>
            <a:r>
              <a:rPr lang="en-US"/>
              <a:t>Min</a:t>
            </a:r>
          </a:p>
        </p:txBody>
      </p:sp>
      <p:sp>
        <p:nvSpPr>
          <p:cNvPr id="50" name="TextBox 49">
            <a:extLst>
              <a:ext uri="{FF2B5EF4-FFF2-40B4-BE49-F238E27FC236}">
                <a16:creationId xmlns:a16="http://schemas.microsoft.com/office/drawing/2014/main" id="{BE5A6307-3342-61DE-C95F-E10DF0BC6CA3}"/>
              </a:ext>
            </a:extLst>
          </p:cNvPr>
          <p:cNvSpPr txBox="1"/>
          <p:nvPr/>
        </p:nvSpPr>
        <p:spPr>
          <a:xfrm>
            <a:off x="9624534" y="1270905"/>
            <a:ext cx="593432" cy="369460"/>
          </a:xfrm>
          <a:prstGeom prst="rect">
            <a:avLst/>
          </a:prstGeom>
          <a:noFill/>
        </p:spPr>
        <p:txBody>
          <a:bodyPr wrap="none" rtlCol="0">
            <a:spAutoFit/>
          </a:bodyPr>
          <a:lstStyle/>
          <a:p>
            <a:r>
              <a:rPr lang="en-US"/>
              <a:t>Max</a:t>
            </a:r>
          </a:p>
        </p:txBody>
      </p:sp>
      <p:sp>
        <p:nvSpPr>
          <p:cNvPr id="51" name="TextBox 50">
            <a:extLst>
              <a:ext uri="{FF2B5EF4-FFF2-40B4-BE49-F238E27FC236}">
                <a16:creationId xmlns:a16="http://schemas.microsoft.com/office/drawing/2014/main" id="{BC5C816D-A916-9D3C-52DD-238AB94BE72D}"/>
              </a:ext>
            </a:extLst>
          </p:cNvPr>
          <p:cNvSpPr txBox="1"/>
          <p:nvPr/>
        </p:nvSpPr>
        <p:spPr>
          <a:xfrm>
            <a:off x="3808991" y="1270905"/>
            <a:ext cx="622286" cy="369460"/>
          </a:xfrm>
          <a:prstGeom prst="rect">
            <a:avLst/>
          </a:prstGeom>
          <a:noFill/>
        </p:spPr>
        <p:txBody>
          <a:bodyPr wrap="none" rtlCol="0">
            <a:spAutoFit/>
          </a:bodyPr>
          <a:lstStyle/>
          <a:p>
            <a:r>
              <a:rPr lang="en-US"/>
              <a:t>25%</a:t>
            </a:r>
          </a:p>
        </p:txBody>
      </p:sp>
      <p:sp>
        <p:nvSpPr>
          <p:cNvPr id="52" name="TextBox 51">
            <a:extLst>
              <a:ext uri="{FF2B5EF4-FFF2-40B4-BE49-F238E27FC236}">
                <a16:creationId xmlns:a16="http://schemas.microsoft.com/office/drawing/2014/main" id="{F677C469-3E19-6196-3F5A-05F3F5373D4C}"/>
              </a:ext>
            </a:extLst>
          </p:cNvPr>
          <p:cNvSpPr txBox="1"/>
          <p:nvPr/>
        </p:nvSpPr>
        <p:spPr>
          <a:xfrm>
            <a:off x="5788031" y="1270905"/>
            <a:ext cx="622286" cy="369460"/>
          </a:xfrm>
          <a:prstGeom prst="rect">
            <a:avLst/>
          </a:prstGeom>
          <a:noFill/>
        </p:spPr>
        <p:txBody>
          <a:bodyPr wrap="none" rtlCol="0">
            <a:spAutoFit/>
          </a:bodyPr>
          <a:lstStyle/>
          <a:p>
            <a:r>
              <a:rPr lang="en-US"/>
              <a:t>50%</a:t>
            </a:r>
          </a:p>
        </p:txBody>
      </p:sp>
      <p:sp>
        <p:nvSpPr>
          <p:cNvPr id="53" name="TextBox 52">
            <a:extLst>
              <a:ext uri="{FF2B5EF4-FFF2-40B4-BE49-F238E27FC236}">
                <a16:creationId xmlns:a16="http://schemas.microsoft.com/office/drawing/2014/main" id="{DC7FC7CF-5FD8-DBB6-AD47-D9CC22A0BFB2}"/>
              </a:ext>
            </a:extLst>
          </p:cNvPr>
          <p:cNvSpPr txBox="1"/>
          <p:nvPr/>
        </p:nvSpPr>
        <p:spPr>
          <a:xfrm>
            <a:off x="7784586" y="1270905"/>
            <a:ext cx="622286" cy="369460"/>
          </a:xfrm>
          <a:prstGeom prst="rect">
            <a:avLst/>
          </a:prstGeom>
          <a:noFill/>
        </p:spPr>
        <p:txBody>
          <a:bodyPr wrap="none" rtlCol="0">
            <a:spAutoFit/>
          </a:bodyPr>
          <a:lstStyle/>
          <a:p>
            <a:r>
              <a:rPr lang="en-US"/>
              <a:t>75%</a:t>
            </a:r>
          </a:p>
        </p:txBody>
      </p:sp>
      <p:cxnSp>
        <p:nvCxnSpPr>
          <p:cNvPr id="58" name="Straight Arrow Connector 57">
            <a:extLst>
              <a:ext uri="{FF2B5EF4-FFF2-40B4-BE49-F238E27FC236}">
                <a16:creationId xmlns:a16="http://schemas.microsoft.com/office/drawing/2014/main" id="{AA27A0BB-4F07-8C0A-05AF-E65D52E471E7}"/>
              </a:ext>
            </a:extLst>
          </p:cNvPr>
          <p:cNvCxnSpPr>
            <a:cxnSpLocks/>
          </p:cNvCxnSpPr>
          <p:nvPr/>
        </p:nvCxnSpPr>
        <p:spPr>
          <a:xfrm flipH="1">
            <a:off x="3829576" y="2763789"/>
            <a:ext cx="271202" cy="7109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2F75186-176A-3D56-D631-13583EF1AD98}"/>
              </a:ext>
            </a:extLst>
          </p:cNvPr>
          <p:cNvCxnSpPr>
            <a:cxnSpLocks/>
          </p:cNvCxnSpPr>
          <p:nvPr/>
        </p:nvCxnSpPr>
        <p:spPr>
          <a:xfrm>
            <a:off x="6102657" y="2763789"/>
            <a:ext cx="0" cy="7109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31D7C92-0AF4-98FC-89BD-B19B7DAFE7FE}"/>
              </a:ext>
            </a:extLst>
          </p:cNvPr>
          <p:cNvCxnSpPr>
            <a:cxnSpLocks/>
          </p:cNvCxnSpPr>
          <p:nvPr/>
        </p:nvCxnSpPr>
        <p:spPr>
          <a:xfrm>
            <a:off x="8126209" y="2718069"/>
            <a:ext cx="311143" cy="75665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A40FEE6D-64F6-AB1D-F6A1-080E534A3823}"/>
              </a:ext>
            </a:extLst>
          </p:cNvPr>
          <p:cNvSpPr txBox="1"/>
          <p:nvPr/>
        </p:nvSpPr>
        <p:spPr>
          <a:xfrm>
            <a:off x="3675527" y="3429000"/>
            <a:ext cx="293670" cy="338554"/>
          </a:xfrm>
          <a:prstGeom prst="rect">
            <a:avLst/>
          </a:prstGeom>
          <a:noFill/>
        </p:spPr>
        <p:txBody>
          <a:bodyPr wrap="none" rtlCol="0">
            <a:spAutoFit/>
          </a:bodyPr>
          <a:lstStyle/>
          <a:p>
            <a:r>
              <a:rPr lang="en-US" sz="1600"/>
              <a:t>3</a:t>
            </a:r>
          </a:p>
        </p:txBody>
      </p:sp>
      <p:sp>
        <p:nvSpPr>
          <p:cNvPr id="71" name="TextBox 70">
            <a:extLst>
              <a:ext uri="{FF2B5EF4-FFF2-40B4-BE49-F238E27FC236}">
                <a16:creationId xmlns:a16="http://schemas.microsoft.com/office/drawing/2014/main" id="{FDA7D83D-D679-3D62-9DE0-9B2ED180652E}"/>
              </a:ext>
            </a:extLst>
          </p:cNvPr>
          <p:cNvSpPr txBox="1"/>
          <p:nvPr/>
        </p:nvSpPr>
        <p:spPr>
          <a:xfrm>
            <a:off x="5883279" y="3444557"/>
            <a:ext cx="461986" cy="338554"/>
          </a:xfrm>
          <a:prstGeom prst="rect">
            <a:avLst/>
          </a:prstGeom>
          <a:noFill/>
        </p:spPr>
        <p:txBody>
          <a:bodyPr wrap="none" rtlCol="0">
            <a:spAutoFit/>
          </a:bodyPr>
          <a:lstStyle/>
          <a:p>
            <a:r>
              <a:rPr lang="en-US" sz="1600"/>
              <a:t>9.5</a:t>
            </a:r>
          </a:p>
        </p:txBody>
      </p:sp>
      <p:sp>
        <p:nvSpPr>
          <p:cNvPr id="72" name="TextBox 71">
            <a:extLst>
              <a:ext uri="{FF2B5EF4-FFF2-40B4-BE49-F238E27FC236}">
                <a16:creationId xmlns:a16="http://schemas.microsoft.com/office/drawing/2014/main" id="{3D42AC19-6EAE-CDB9-99B7-683726F62D84}"/>
              </a:ext>
            </a:extLst>
          </p:cNvPr>
          <p:cNvSpPr txBox="1"/>
          <p:nvPr/>
        </p:nvSpPr>
        <p:spPr>
          <a:xfrm>
            <a:off x="8185558" y="3475349"/>
            <a:ext cx="473206" cy="276999"/>
          </a:xfrm>
          <a:prstGeom prst="rect">
            <a:avLst/>
          </a:prstGeom>
          <a:noFill/>
        </p:spPr>
        <p:txBody>
          <a:bodyPr wrap="none" rtlCol="0">
            <a:spAutoFit/>
          </a:bodyPr>
          <a:lstStyle/>
          <a:p>
            <a:r>
              <a:rPr lang="en-US" sz="1200"/>
              <a:t>20.5</a:t>
            </a:r>
          </a:p>
        </p:txBody>
      </p:sp>
      <p:sp>
        <p:nvSpPr>
          <p:cNvPr id="5" name="TextBox 4">
            <a:extLst>
              <a:ext uri="{FF2B5EF4-FFF2-40B4-BE49-F238E27FC236}">
                <a16:creationId xmlns:a16="http://schemas.microsoft.com/office/drawing/2014/main" id="{49463D6E-B7D7-CBE5-72F8-191B49FC2F74}"/>
              </a:ext>
            </a:extLst>
          </p:cNvPr>
          <p:cNvSpPr txBox="1"/>
          <p:nvPr/>
        </p:nvSpPr>
        <p:spPr>
          <a:xfrm>
            <a:off x="4301848" y="4220461"/>
            <a:ext cx="3599447" cy="338554"/>
          </a:xfrm>
          <a:prstGeom prst="rect">
            <a:avLst/>
          </a:prstGeom>
          <a:noFill/>
        </p:spPr>
        <p:txBody>
          <a:bodyPr wrap="none" rtlCol="0">
            <a:spAutoFit/>
          </a:bodyPr>
          <a:lstStyle>
            <a:defPPr>
              <a:defRPr lang="en-US"/>
            </a:defPPr>
            <a:lvl1pPr marL="0" algn="l" defTabSz="914395" rtl="0" eaLnBrk="1" latinLnBrk="0" hangingPunct="1">
              <a:defRPr sz="1801" kern="1200">
                <a:solidFill>
                  <a:schemeClr val="tx1"/>
                </a:solidFill>
                <a:latin typeface="+mn-lt"/>
                <a:ea typeface="+mn-ea"/>
                <a:cs typeface="+mn-cs"/>
              </a:defRPr>
            </a:lvl1pPr>
            <a:lvl2pPr marL="457196" algn="l" defTabSz="914395" rtl="0" eaLnBrk="1" latinLnBrk="0" hangingPunct="1">
              <a:defRPr sz="1801" kern="1200">
                <a:solidFill>
                  <a:schemeClr val="tx1"/>
                </a:solidFill>
                <a:latin typeface="+mn-lt"/>
                <a:ea typeface="+mn-ea"/>
                <a:cs typeface="+mn-cs"/>
              </a:defRPr>
            </a:lvl2pPr>
            <a:lvl3pPr marL="914395" algn="l" defTabSz="914395" rtl="0" eaLnBrk="1" latinLnBrk="0" hangingPunct="1">
              <a:defRPr sz="1801" kern="1200">
                <a:solidFill>
                  <a:schemeClr val="tx1"/>
                </a:solidFill>
                <a:latin typeface="+mn-lt"/>
                <a:ea typeface="+mn-ea"/>
                <a:cs typeface="+mn-cs"/>
              </a:defRPr>
            </a:lvl3pPr>
            <a:lvl4pPr marL="1371591" algn="l" defTabSz="914395" rtl="0" eaLnBrk="1" latinLnBrk="0" hangingPunct="1">
              <a:defRPr sz="1801" kern="1200">
                <a:solidFill>
                  <a:schemeClr val="tx1"/>
                </a:solidFill>
                <a:latin typeface="+mn-lt"/>
                <a:ea typeface="+mn-ea"/>
                <a:cs typeface="+mn-cs"/>
              </a:defRPr>
            </a:lvl4pPr>
            <a:lvl5pPr marL="1828789" algn="l" defTabSz="914395" rtl="0" eaLnBrk="1" latinLnBrk="0" hangingPunct="1">
              <a:defRPr sz="1801" kern="1200">
                <a:solidFill>
                  <a:schemeClr val="tx1"/>
                </a:solidFill>
                <a:latin typeface="+mn-lt"/>
                <a:ea typeface="+mn-ea"/>
                <a:cs typeface="+mn-cs"/>
              </a:defRPr>
            </a:lvl5pPr>
            <a:lvl6pPr marL="2285985" algn="l" defTabSz="914395" rtl="0" eaLnBrk="1" latinLnBrk="0" hangingPunct="1">
              <a:defRPr sz="1801" kern="1200">
                <a:solidFill>
                  <a:schemeClr val="tx1"/>
                </a:solidFill>
                <a:latin typeface="+mn-lt"/>
                <a:ea typeface="+mn-ea"/>
                <a:cs typeface="+mn-cs"/>
              </a:defRPr>
            </a:lvl6pPr>
            <a:lvl7pPr marL="2743182" algn="l" defTabSz="914395" rtl="0" eaLnBrk="1" latinLnBrk="0" hangingPunct="1">
              <a:defRPr sz="1801" kern="1200">
                <a:solidFill>
                  <a:schemeClr val="tx1"/>
                </a:solidFill>
                <a:latin typeface="+mn-lt"/>
                <a:ea typeface="+mn-ea"/>
                <a:cs typeface="+mn-cs"/>
              </a:defRPr>
            </a:lvl7pPr>
            <a:lvl8pPr marL="3200380" algn="l" defTabSz="914395" rtl="0" eaLnBrk="1" latinLnBrk="0" hangingPunct="1">
              <a:defRPr sz="1801" kern="1200">
                <a:solidFill>
                  <a:schemeClr val="tx1"/>
                </a:solidFill>
                <a:latin typeface="+mn-lt"/>
                <a:ea typeface="+mn-ea"/>
                <a:cs typeface="+mn-cs"/>
              </a:defRPr>
            </a:lvl8pPr>
            <a:lvl9pPr marL="3657576" algn="l" defTabSz="914395" rtl="0" eaLnBrk="1" latinLnBrk="0" hangingPunct="1">
              <a:defRPr sz="1801" kern="1200">
                <a:solidFill>
                  <a:schemeClr val="tx1"/>
                </a:solidFill>
                <a:latin typeface="+mn-lt"/>
                <a:ea typeface="+mn-ea"/>
                <a:cs typeface="+mn-cs"/>
              </a:defRPr>
            </a:lvl9pPr>
          </a:lstStyle>
          <a:p>
            <a:r>
              <a:rPr lang="en-US" sz="1600"/>
              <a:t>Calculate IQR = Q3-Q1= 20.5 – 3 = 17.5</a:t>
            </a:r>
          </a:p>
        </p:txBody>
      </p:sp>
      <p:cxnSp>
        <p:nvCxnSpPr>
          <p:cNvPr id="10" name="Straight Connector 9">
            <a:extLst>
              <a:ext uri="{FF2B5EF4-FFF2-40B4-BE49-F238E27FC236}">
                <a16:creationId xmlns:a16="http://schemas.microsoft.com/office/drawing/2014/main" id="{F469B2FC-9924-9EF5-9915-EB8D1589A37A}"/>
              </a:ext>
            </a:extLst>
          </p:cNvPr>
          <p:cNvCxnSpPr>
            <a:cxnSpLocks/>
          </p:cNvCxnSpPr>
          <p:nvPr/>
        </p:nvCxnSpPr>
        <p:spPr>
          <a:xfrm>
            <a:off x="-421227" y="4079535"/>
            <a:ext cx="1280530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5EA165E6-0C41-6C21-441B-BBC0CB1FC2CF}"/>
              </a:ext>
            </a:extLst>
          </p:cNvPr>
          <p:cNvCxnSpPr>
            <a:cxnSpLocks/>
            <a:endCxn id="5" idx="0"/>
          </p:cNvCxnSpPr>
          <p:nvPr/>
        </p:nvCxnSpPr>
        <p:spPr>
          <a:xfrm flipH="1">
            <a:off x="6101572" y="4111788"/>
            <a:ext cx="1085" cy="1086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86D012E-5FE2-A356-9E2B-7FB7E6F6430D}"/>
              </a:ext>
            </a:extLst>
          </p:cNvPr>
          <p:cNvSpPr txBox="1"/>
          <p:nvPr/>
        </p:nvSpPr>
        <p:spPr>
          <a:xfrm>
            <a:off x="1492726" y="4691695"/>
            <a:ext cx="3777316" cy="923714"/>
          </a:xfrm>
          <a:prstGeom prst="rect">
            <a:avLst/>
          </a:prstGeom>
          <a:noFill/>
        </p:spPr>
        <p:txBody>
          <a:bodyPr wrap="none" rtlCol="0">
            <a:spAutoFit/>
          </a:bodyPr>
          <a:lstStyle/>
          <a:p>
            <a:r>
              <a:rPr lang="en-US"/>
              <a:t>Calculate lower limit = Q1 – 1.5*IQR </a:t>
            </a:r>
          </a:p>
          <a:p>
            <a:r>
              <a:rPr lang="en-US"/>
              <a:t>=3-1.5(17.5)</a:t>
            </a:r>
          </a:p>
          <a:p>
            <a:r>
              <a:rPr lang="en-US"/>
              <a:t>=-23.25</a:t>
            </a:r>
          </a:p>
        </p:txBody>
      </p:sp>
      <p:sp>
        <p:nvSpPr>
          <p:cNvPr id="14" name="TextBox 13">
            <a:extLst>
              <a:ext uri="{FF2B5EF4-FFF2-40B4-BE49-F238E27FC236}">
                <a16:creationId xmlns:a16="http://schemas.microsoft.com/office/drawing/2014/main" id="{139EFA58-6DA2-DAAC-86B5-2FCB52DCBB65}"/>
              </a:ext>
            </a:extLst>
          </p:cNvPr>
          <p:cNvSpPr txBox="1"/>
          <p:nvPr/>
        </p:nvSpPr>
        <p:spPr>
          <a:xfrm>
            <a:off x="6955746" y="4730494"/>
            <a:ext cx="3770584" cy="1200842"/>
          </a:xfrm>
          <a:prstGeom prst="rect">
            <a:avLst/>
          </a:prstGeom>
          <a:noFill/>
        </p:spPr>
        <p:txBody>
          <a:bodyPr wrap="none" rtlCol="0">
            <a:spAutoFit/>
          </a:bodyPr>
          <a:lstStyle/>
          <a:p>
            <a:r>
              <a:rPr lang="en-US"/>
              <a:t>Calculate upper limit = Q3 – 1.5*IQR</a:t>
            </a:r>
          </a:p>
          <a:p>
            <a:r>
              <a:rPr lang="en-US"/>
              <a:t>= 20.5 + 1.5(17.5)</a:t>
            </a:r>
          </a:p>
          <a:p>
            <a:r>
              <a:rPr lang="en-US"/>
              <a:t>= 46.75</a:t>
            </a:r>
          </a:p>
          <a:p>
            <a:endParaRPr lang="en-US"/>
          </a:p>
        </p:txBody>
      </p:sp>
      <p:cxnSp>
        <p:nvCxnSpPr>
          <p:cNvPr id="16" name="Straight Arrow Connector 15">
            <a:extLst>
              <a:ext uri="{FF2B5EF4-FFF2-40B4-BE49-F238E27FC236}">
                <a16:creationId xmlns:a16="http://schemas.microsoft.com/office/drawing/2014/main" id="{18B3B09B-CCEA-4498-3C01-2E7112E21C73}"/>
              </a:ext>
            </a:extLst>
          </p:cNvPr>
          <p:cNvCxnSpPr>
            <a:cxnSpLocks/>
            <a:stCxn id="5" idx="2"/>
            <a:endCxn id="11" idx="0"/>
          </p:cNvCxnSpPr>
          <p:nvPr/>
        </p:nvCxnSpPr>
        <p:spPr>
          <a:xfrm flipH="1">
            <a:off x="3381384" y="4559015"/>
            <a:ext cx="2720188" cy="1326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E5DF456-A57A-6433-C3CC-13713F9CD8DA}"/>
              </a:ext>
            </a:extLst>
          </p:cNvPr>
          <p:cNvCxnSpPr>
            <a:cxnSpLocks/>
            <a:stCxn id="5" idx="2"/>
            <a:endCxn id="14" idx="0"/>
          </p:cNvCxnSpPr>
          <p:nvPr/>
        </p:nvCxnSpPr>
        <p:spPr>
          <a:xfrm>
            <a:off x="6101572" y="4559015"/>
            <a:ext cx="2739466" cy="1714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35" name="Table 34">
            <a:extLst>
              <a:ext uri="{FF2B5EF4-FFF2-40B4-BE49-F238E27FC236}">
                <a16:creationId xmlns:a16="http://schemas.microsoft.com/office/drawing/2014/main" id="{040AD5B2-44BE-3C9C-1292-988B62241531}"/>
              </a:ext>
            </a:extLst>
          </p:cNvPr>
          <p:cNvGraphicFramePr>
            <a:graphicFrameLocks noGrp="1"/>
          </p:cNvGraphicFramePr>
          <p:nvPr>
            <p:extLst>
              <p:ext uri="{D42A27DB-BD31-4B8C-83A1-F6EECF244321}">
                <p14:modId xmlns:p14="http://schemas.microsoft.com/office/powerpoint/2010/main" val="1800209276"/>
              </p:ext>
            </p:extLst>
          </p:nvPr>
        </p:nvGraphicFramePr>
        <p:xfrm>
          <a:off x="2083739" y="5731975"/>
          <a:ext cx="7958770" cy="370840"/>
        </p:xfrm>
        <a:graphic>
          <a:graphicData uri="http://schemas.openxmlformats.org/drawingml/2006/table">
            <a:tbl>
              <a:tblPr firstRow="1" bandRow="1">
                <a:tableStyleId>{5C22544A-7EE6-4342-B048-85BDC9FD1C3A}</a:tableStyleId>
              </a:tblPr>
              <a:tblGrid>
                <a:gridCol w="509905">
                  <a:extLst>
                    <a:ext uri="{9D8B030D-6E8A-4147-A177-3AD203B41FA5}">
                      <a16:colId xmlns:a16="http://schemas.microsoft.com/office/drawing/2014/main" val="3316515939"/>
                    </a:ext>
                  </a:extLst>
                </a:gridCol>
                <a:gridCol w="496591">
                  <a:extLst>
                    <a:ext uri="{9D8B030D-6E8A-4147-A177-3AD203B41FA5}">
                      <a16:colId xmlns:a16="http://schemas.microsoft.com/office/drawing/2014/main" val="4089120973"/>
                    </a:ext>
                  </a:extLst>
                </a:gridCol>
                <a:gridCol w="496591">
                  <a:extLst>
                    <a:ext uri="{9D8B030D-6E8A-4147-A177-3AD203B41FA5}">
                      <a16:colId xmlns:a16="http://schemas.microsoft.com/office/drawing/2014/main" val="2046195034"/>
                    </a:ext>
                  </a:extLst>
                </a:gridCol>
                <a:gridCol w="496591">
                  <a:extLst>
                    <a:ext uri="{9D8B030D-6E8A-4147-A177-3AD203B41FA5}">
                      <a16:colId xmlns:a16="http://schemas.microsoft.com/office/drawing/2014/main" val="2999135217"/>
                    </a:ext>
                  </a:extLst>
                </a:gridCol>
                <a:gridCol w="496591">
                  <a:extLst>
                    <a:ext uri="{9D8B030D-6E8A-4147-A177-3AD203B41FA5}">
                      <a16:colId xmlns:a16="http://schemas.microsoft.com/office/drawing/2014/main" val="855088262"/>
                    </a:ext>
                  </a:extLst>
                </a:gridCol>
                <a:gridCol w="496591">
                  <a:extLst>
                    <a:ext uri="{9D8B030D-6E8A-4147-A177-3AD203B41FA5}">
                      <a16:colId xmlns:a16="http://schemas.microsoft.com/office/drawing/2014/main" val="1126356556"/>
                    </a:ext>
                  </a:extLst>
                </a:gridCol>
                <a:gridCol w="496591">
                  <a:extLst>
                    <a:ext uri="{9D8B030D-6E8A-4147-A177-3AD203B41FA5}">
                      <a16:colId xmlns:a16="http://schemas.microsoft.com/office/drawing/2014/main" val="77066889"/>
                    </a:ext>
                  </a:extLst>
                </a:gridCol>
                <a:gridCol w="496591">
                  <a:extLst>
                    <a:ext uri="{9D8B030D-6E8A-4147-A177-3AD203B41FA5}">
                      <a16:colId xmlns:a16="http://schemas.microsoft.com/office/drawing/2014/main" val="409523900"/>
                    </a:ext>
                  </a:extLst>
                </a:gridCol>
                <a:gridCol w="496591">
                  <a:extLst>
                    <a:ext uri="{9D8B030D-6E8A-4147-A177-3AD203B41FA5}">
                      <a16:colId xmlns:a16="http://schemas.microsoft.com/office/drawing/2014/main" val="1213827788"/>
                    </a:ext>
                  </a:extLst>
                </a:gridCol>
                <a:gridCol w="496591">
                  <a:extLst>
                    <a:ext uri="{9D8B030D-6E8A-4147-A177-3AD203B41FA5}">
                      <a16:colId xmlns:a16="http://schemas.microsoft.com/office/drawing/2014/main" val="2051395777"/>
                    </a:ext>
                  </a:extLst>
                </a:gridCol>
                <a:gridCol w="496591">
                  <a:extLst>
                    <a:ext uri="{9D8B030D-6E8A-4147-A177-3AD203B41FA5}">
                      <a16:colId xmlns:a16="http://schemas.microsoft.com/office/drawing/2014/main" val="2039849933"/>
                    </a:ext>
                  </a:extLst>
                </a:gridCol>
                <a:gridCol w="496591">
                  <a:extLst>
                    <a:ext uri="{9D8B030D-6E8A-4147-A177-3AD203B41FA5}">
                      <a16:colId xmlns:a16="http://schemas.microsoft.com/office/drawing/2014/main" val="3832154397"/>
                    </a:ext>
                  </a:extLst>
                </a:gridCol>
                <a:gridCol w="496591">
                  <a:extLst>
                    <a:ext uri="{9D8B030D-6E8A-4147-A177-3AD203B41FA5}">
                      <a16:colId xmlns:a16="http://schemas.microsoft.com/office/drawing/2014/main" val="2287716134"/>
                    </a:ext>
                  </a:extLst>
                </a:gridCol>
                <a:gridCol w="496591">
                  <a:extLst>
                    <a:ext uri="{9D8B030D-6E8A-4147-A177-3AD203B41FA5}">
                      <a16:colId xmlns:a16="http://schemas.microsoft.com/office/drawing/2014/main" val="1417485944"/>
                    </a:ext>
                  </a:extLst>
                </a:gridCol>
                <a:gridCol w="496591">
                  <a:extLst>
                    <a:ext uri="{9D8B030D-6E8A-4147-A177-3AD203B41FA5}">
                      <a16:colId xmlns:a16="http://schemas.microsoft.com/office/drawing/2014/main" val="1181845439"/>
                    </a:ext>
                  </a:extLst>
                </a:gridCol>
                <a:gridCol w="496591">
                  <a:extLst>
                    <a:ext uri="{9D8B030D-6E8A-4147-A177-3AD203B41FA5}">
                      <a16:colId xmlns:a16="http://schemas.microsoft.com/office/drawing/2014/main" val="2096562143"/>
                    </a:ext>
                  </a:extLst>
                </a:gridCol>
              </a:tblGrid>
              <a:tr h="370840">
                <a:tc>
                  <a:txBody>
                    <a:bodyPr/>
                    <a:lstStyle/>
                    <a:p>
                      <a:r>
                        <a:rPr lang="en-US" sz="1600"/>
                        <a:t>-92</a:t>
                      </a:r>
                    </a:p>
                  </a:txBody>
                  <a:tcPr>
                    <a:solidFill>
                      <a:srgbClr val="C00000"/>
                    </a:solidFill>
                  </a:tcPr>
                </a:tc>
                <a:tc>
                  <a:txBody>
                    <a:bodyPr/>
                    <a:lstStyle/>
                    <a:p>
                      <a:r>
                        <a:rPr lang="en-US" sz="1600"/>
                        <a:t>-28</a:t>
                      </a:r>
                    </a:p>
                  </a:txBody>
                  <a:tcPr>
                    <a:solidFill>
                      <a:srgbClr val="C00000"/>
                    </a:solidFill>
                  </a:tcPr>
                </a:tc>
                <a:tc>
                  <a:txBody>
                    <a:bodyPr/>
                    <a:lstStyle/>
                    <a:p>
                      <a:r>
                        <a:rPr lang="en-US" sz="1600"/>
                        <a:t>-6</a:t>
                      </a:r>
                    </a:p>
                  </a:txBody>
                  <a:tcPr>
                    <a:solidFill>
                      <a:schemeClr val="tx2">
                        <a:lumMod val="75000"/>
                        <a:lumOff val="25000"/>
                      </a:schemeClr>
                    </a:solidFill>
                  </a:tcPr>
                </a:tc>
                <a:tc>
                  <a:txBody>
                    <a:bodyPr/>
                    <a:lstStyle/>
                    <a:p>
                      <a:r>
                        <a:rPr lang="en-US" sz="1600"/>
                        <a:t>2</a:t>
                      </a:r>
                    </a:p>
                  </a:txBody>
                  <a:tcPr>
                    <a:solidFill>
                      <a:schemeClr val="tx2">
                        <a:lumMod val="75000"/>
                        <a:lumOff val="25000"/>
                      </a:schemeClr>
                    </a:solidFill>
                  </a:tcPr>
                </a:tc>
                <a:tc>
                  <a:txBody>
                    <a:bodyPr/>
                    <a:lstStyle/>
                    <a:p>
                      <a:r>
                        <a:rPr lang="en-US" sz="1600"/>
                        <a:t>4</a:t>
                      </a:r>
                    </a:p>
                  </a:txBody>
                  <a:tcPr>
                    <a:solidFill>
                      <a:schemeClr val="tx2">
                        <a:lumMod val="75000"/>
                        <a:lumOff val="25000"/>
                      </a:schemeClr>
                    </a:solidFill>
                  </a:tcPr>
                </a:tc>
                <a:tc>
                  <a:txBody>
                    <a:bodyPr/>
                    <a:lstStyle/>
                    <a:p>
                      <a:r>
                        <a:rPr lang="en-US" sz="1600"/>
                        <a:t>5</a:t>
                      </a:r>
                    </a:p>
                  </a:txBody>
                  <a:tcPr>
                    <a:solidFill>
                      <a:schemeClr val="tx2">
                        <a:lumMod val="75000"/>
                        <a:lumOff val="25000"/>
                      </a:schemeClr>
                    </a:solidFill>
                  </a:tcPr>
                </a:tc>
                <a:tc>
                  <a:txBody>
                    <a:bodyPr/>
                    <a:lstStyle/>
                    <a:p>
                      <a:r>
                        <a:rPr lang="en-US" sz="1600"/>
                        <a:t>6</a:t>
                      </a:r>
                    </a:p>
                  </a:txBody>
                  <a:tcPr>
                    <a:solidFill>
                      <a:schemeClr val="tx2">
                        <a:lumMod val="75000"/>
                        <a:lumOff val="25000"/>
                      </a:schemeClr>
                    </a:solidFill>
                  </a:tcPr>
                </a:tc>
                <a:tc>
                  <a:txBody>
                    <a:bodyPr/>
                    <a:lstStyle/>
                    <a:p>
                      <a:r>
                        <a:rPr lang="en-US" sz="1600"/>
                        <a:t>7</a:t>
                      </a:r>
                    </a:p>
                  </a:txBody>
                  <a:tcPr>
                    <a:solidFill>
                      <a:schemeClr val="tx2">
                        <a:lumMod val="75000"/>
                        <a:lumOff val="25000"/>
                      </a:schemeClr>
                    </a:solidFill>
                  </a:tcPr>
                </a:tc>
                <a:tc>
                  <a:txBody>
                    <a:bodyPr/>
                    <a:lstStyle/>
                    <a:p>
                      <a:r>
                        <a:rPr lang="en-US" sz="1600"/>
                        <a:t>12</a:t>
                      </a:r>
                    </a:p>
                  </a:txBody>
                  <a:tcPr>
                    <a:solidFill>
                      <a:schemeClr val="tx2">
                        <a:lumMod val="75000"/>
                        <a:lumOff val="25000"/>
                      </a:schemeClr>
                    </a:solidFill>
                  </a:tcPr>
                </a:tc>
                <a:tc>
                  <a:txBody>
                    <a:bodyPr/>
                    <a:lstStyle/>
                    <a:p>
                      <a:r>
                        <a:rPr lang="en-US" sz="1600"/>
                        <a:t>14</a:t>
                      </a:r>
                    </a:p>
                  </a:txBody>
                  <a:tcPr>
                    <a:solidFill>
                      <a:schemeClr val="tx2">
                        <a:lumMod val="75000"/>
                        <a:lumOff val="25000"/>
                      </a:schemeClr>
                    </a:solidFill>
                  </a:tcPr>
                </a:tc>
                <a:tc>
                  <a:txBody>
                    <a:bodyPr/>
                    <a:lstStyle/>
                    <a:p>
                      <a:r>
                        <a:rPr lang="en-US" sz="1600"/>
                        <a:t>17</a:t>
                      </a:r>
                    </a:p>
                  </a:txBody>
                  <a:tcPr>
                    <a:solidFill>
                      <a:schemeClr val="tx2">
                        <a:lumMod val="75000"/>
                        <a:lumOff val="25000"/>
                      </a:schemeClr>
                    </a:solidFill>
                  </a:tcPr>
                </a:tc>
                <a:tc>
                  <a:txBody>
                    <a:bodyPr/>
                    <a:lstStyle/>
                    <a:p>
                      <a:r>
                        <a:rPr lang="en-US" sz="1600"/>
                        <a:t>19</a:t>
                      </a:r>
                    </a:p>
                  </a:txBody>
                  <a:tcPr>
                    <a:solidFill>
                      <a:schemeClr val="tx2">
                        <a:lumMod val="75000"/>
                        <a:lumOff val="25000"/>
                      </a:schemeClr>
                    </a:solidFill>
                  </a:tcPr>
                </a:tc>
                <a:tc>
                  <a:txBody>
                    <a:bodyPr/>
                    <a:lstStyle/>
                    <a:p>
                      <a:r>
                        <a:rPr lang="en-US" sz="1600"/>
                        <a:t>22</a:t>
                      </a:r>
                    </a:p>
                  </a:txBody>
                  <a:tcPr>
                    <a:solidFill>
                      <a:schemeClr val="tx2">
                        <a:lumMod val="75000"/>
                        <a:lumOff val="25000"/>
                      </a:schemeClr>
                    </a:solidFill>
                  </a:tcPr>
                </a:tc>
                <a:tc>
                  <a:txBody>
                    <a:bodyPr/>
                    <a:lstStyle/>
                    <a:p>
                      <a:r>
                        <a:rPr lang="en-US" sz="1600"/>
                        <a:t>25</a:t>
                      </a:r>
                    </a:p>
                  </a:txBody>
                  <a:tcPr>
                    <a:solidFill>
                      <a:schemeClr val="tx2">
                        <a:lumMod val="75000"/>
                        <a:lumOff val="25000"/>
                      </a:schemeClr>
                    </a:solidFill>
                  </a:tcPr>
                </a:tc>
                <a:tc>
                  <a:txBody>
                    <a:bodyPr/>
                    <a:lstStyle/>
                    <a:p>
                      <a:r>
                        <a:rPr lang="en-US" sz="1600"/>
                        <a:t>27</a:t>
                      </a:r>
                    </a:p>
                  </a:txBody>
                  <a:tcPr>
                    <a:solidFill>
                      <a:schemeClr val="tx2">
                        <a:lumMod val="75000"/>
                        <a:lumOff val="25000"/>
                      </a:schemeClr>
                    </a:solidFill>
                  </a:tcPr>
                </a:tc>
                <a:tc>
                  <a:txBody>
                    <a:bodyPr/>
                    <a:lstStyle/>
                    <a:p>
                      <a:r>
                        <a:rPr lang="en-US" sz="1400"/>
                        <a:t>103</a:t>
                      </a:r>
                      <a:endParaRPr lang="en-US" sz="1600"/>
                    </a:p>
                  </a:txBody>
                  <a:tcPr>
                    <a:solidFill>
                      <a:srgbClr val="C00000"/>
                    </a:solidFill>
                  </a:tcPr>
                </a:tc>
                <a:extLst>
                  <a:ext uri="{0D108BD9-81ED-4DB2-BD59-A6C34878D82A}">
                    <a16:rowId xmlns:a16="http://schemas.microsoft.com/office/drawing/2014/main" val="257995072"/>
                  </a:ext>
                </a:extLst>
              </a:tr>
            </a:tbl>
          </a:graphicData>
        </a:graphic>
      </p:graphicFrame>
      <p:sp>
        <p:nvSpPr>
          <p:cNvPr id="40" name="TextBox 39">
            <a:extLst>
              <a:ext uri="{FF2B5EF4-FFF2-40B4-BE49-F238E27FC236}">
                <a16:creationId xmlns:a16="http://schemas.microsoft.com/office/drawing/2014/main" id="{1BFDABF7-6F07-C28C-7F2C-0FA51FF506C3}"/>
              </a:ext>
            </a:extLst>
          </p:cNvPr>
          <p:cNvSpPr txBox="1"/>
          <p:nvPr/>
        </p:nvSpPr>
        <p:spPr>
          <a:xfrm>
            <a:off x="1938556" y="6109355"/>
            <a:ext cx="1316386" cy="369460"/>
          </a:xfrm>
          <a:prstGeom prst="rect">
            <a:avLst/>
          </a:prstGeom>
          <a:noFill/>
        </p:spPr>
        <p:txBody>
          <a:bodyPr wrap="none" rtlCol="0">
            <a:spAutoFit/>
          </a:bodyPr>
          <a:lstStyle/>
          <a:p>
            <a:r>
              <a:rPr lang="en-US"/>
              <a:t>If x &lt; -23.25</a:t>
            </a:r>
          </a:p>
        </p:txBody>
      </p:sp>
      <p:sp>
        <p:nvSpPr>
          <p:cNvPr id="46" name="TextBox 45">
            <a:extLst>
              <a:ext uri="{FF2B5EF4-FFF2-40B4-BE49-F238E27FC236}">
                <a16:creationId xmlns:a16="http://schemas.microsoft.com/office/drawing/2014/main" id="{3467400A-F96C-B744-7548-4191E557AEEA}"/>
              </a:ext>
            </a:extLst>
          </p:cNvPr>
          <p:cNvSpPr txBox="1"/>
          <p:nvPr/>
        </p:nvSpPr>
        <p:spPr>
          <a:xfrm>
            <a:off x="8929369" y="6109355"/>
            <a:ext cx="1237839" cy="369460"/>
          </a:xfrm>
          <a:prstGeom prst="rect">
            <a:avLst/>
          </a:prstGeom>
          <a:noFill/>
        </p:spPr>
        <p:txBody>
          <a:bodyPr wrap="none" rtlCol="0">
            <a:spAutoFit/>
          </a:bodyPr>
          <a:lstStyle/>
          <a:p>
            <a:r>
              <a:rPr lang="en-US"/>
              <a:t>If x &gt; 46.75</a:t>
            </a:r>
          </a:p>
        </p:txBody>
      </p:sp>
      <p:cxnSp>
        <p:nvCxnSpPr>
          <p:cNvPr id="8" name="Straight Arrow Connector 7">
            <a:extLst>
              <a:ext uri="{FF2B5EF4-FFF2-40B4-BE49-F238E27FC236}">
                <a16:creationId xmlns:a16="http://schemas.microsoft.com/office/drawing/2014/main" id="{85ECD4F1-ED0F-CCBD-7938-193DFFB5B168}"/>
              </a:ext>
            </a:extLst>
          </p:cNvPr>
          <p:cNvCxnSpPr>
            <a:cxnSpLocks/>
            <a:stCxn id="39" idx="0"/>
          </p:cNvCxnSpPr>
          <p:nvPr/>
        </p:nvCxnSpPr>
        <p:spPr>
          <a:xfrm flipV="1">
            <a:off x="903204" y="5983490"/>
            <a:ext cx="1324495" cy="3078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3D6EBE0-11E7-3707-9A40-13E16968F5CB}"/>
              </a:ext>
            </a:extLst>
          </p:cNvPr>
          <p:cNvCxnSpPr>
            <a:cxnSpLocks/>
            <a:stCxn id="39" idx="0"/>
          </p:cNvCxnSpPr>
          <p:nvPr/>
        </p:nvCxnSpPr>
        <p:spPr>
          <a:xfrm flipV="1">
            <a:off x="903204" y="5991879"/>
            <a:ext cx="1878569" cy="299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9B24CE38-24AA-603B-4557-4B4A762E6647}"/>
              </a:ext>
            </a:extLst>
          </p:cNvPr>
          <p:cNvSpPr txBox="1"/>
          <p:nvPr/>
        </p:nvSpPr>
        <p:spPr>
          <a:xfrm>
            <a:off x="55632" y="6291344"/>
            <a:ext cx="1695144" cy="369460"/>
          </a:xfrm>
          <a:prstGeom prst="rect">
            <a:avLst/>
          </a:prstGeom>
          <a:noFill/>
        </p:spPr>
        <p:txBody>
          <a:bodyPr wrap="none" rtlCol="0">
            <a:spAutoFit/>
          </a:bodyPr>
          <a:lstStyle/>
          <a:p>
            <a:r>
              <a:rPr lang="en-US"/>
              <a:t>Impute median</a:t>
            </a:r>
          </a:p>
        </p:txBody>
      </p:sp>
      <p:sp>
        <p:nvSpPr>
          <p:cNvPr id="54" name="TextBox 53">
            <a:extLst>
              <a:ext uri="{FF2B5EF4-FFF2-40B4-BE49-F238E27FC236}">
                <a16:creationId xmlns:a16="http://schemas.microsoft.com/office/drawing/2014/main" id="{BEEF0B56-E2EC-3FDF-69E4-EDD47438C4EB}"/>
              </a:ext>
            </a:extLst>
          </p:cNvPr>
          <p:cNvSpPr txBox="1"/>
          <p:nvPr/>
        </p:nvSpPr>
        <p:spPr>
          <a:xfrm>
            <a:off x="9936329" y="6291344"/>
            <a:ext cx="1695144" cy="369460"/>
          </a:xfrm>
          <a:prstGeom prst="rect">
            <a:avLst/>
          </a:prstGeom>
          <a:noFill/>
        </p:spPr>
        <p:txBody>
          <a:bodyPr wrap="none" rtlCol="0">
            <a:spAutoFit/>
          </a:bodyPr>
          <a:lstStyle/>
          <a:p>
            <a:r>
              <a:rPr lang="en-US"/>
              <a:t>Impute median</a:t>
            </a:r>
          </a:p>
        </p:txBody>
      </p:sp>
      <p:cxnSp>
        <p:nvCxnSpPr>
          <p:cNvPr id="55" name="Straight Arrow Connector 54">
            <a:extLst>
              <a:ext uri="{FF2B5EF4-FFF2-40B4-BE49-F238E27FC236}">
                <a16:creationId xmlns:a16="http://schemas.microsoft.com/office/drawing/2014/main" id="{51755DA3-98EB-FBBF-0C68-16A91BA7CC27}"/>
              </a:ext>
            </a:extLst>
          </p:cNvPr>
          <p:cNvCxnSpPr>
            <a:cxnSpLocks/>
            <a:stCxn id="54" idx="0"/>
          </p:cNvCxnSpPr>
          <p:nvPr/>
        </p:nvCxnSpPr>
        <p:spPr>
          <a:xfrm flipH="1" flipV="1">
            <a:off x="9936329" y="5956353"/>
            <a:ext cx="847572" cy="3349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57228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0D1E40-1D26-7A75-A62F-BF7D20FED243}"/>
              </a:ext>
            </a:extLst>
          </p:cNvPr>
          <p:cNvSpPr>
            <a:spLocks noGrp="1"/>
          </p:cNvSpPr>
          <p:nvPr>
            <p:ph type="title"/>
          </p:nvPr>
        </p:nvSpPr>
        <p:spPr>
          <a:xfrm>
            <a:off x="1115568" y="548640"/>
            <a:ext cx="10168128" cy="1179576"/>
          </a:xfrm>
        </p:spPr>
        <p:txBody>
          <a:bodyPr>
            <a:normAutofit/>
          </a:bodyPr>
          <a:lstStyle/>
          <a:p>
            <a:r>
              <a:rPr lang="en-US" sz="4000"/>
              <a:t>Feature Engineering: KNN Imputer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79813C8-C3BD-FD4C-6B97-C307BE375CBA}"/>
              </a:ext>
            </a:extLst>
          </p:cNvPr>
          <p:cNvSpPr>
            <a:spLocks noGrp="1"/>
          </p:cNvSpPr>
          <p:nvPr>
            <p:ph idx="1"/>
          </p:nvPr>
        </p:nvSpPr>
        <p:spPr>
          <a:xfrm>
            <a:off x="941142" y="2395112"/>
            <a:ext cx="10168128" cy="3695020"/>
          </a:xfrm>
        </p:spPr>
        <p:txBody>
          <a:bodyPr>
            <a:normAutofit/>
          </a:bodyPr>
          <a:lstStyle/>
          <a:p>
            <a:r>
              <a:rPr lang="en-US" sz="2000"/>
              <a:t>Uses an algorithm called “K- nearest-neighbors” to impute the missing value.</a:t>
            </a:r>
          </a:p>
          <a:p>
            <a:endParaRPr lang="en-US" sz="2000"/>
          </a:p>
          <a:p>
            <a:r>
              <a:rPr lang="en-US" sz="2000"/>
              <a:t>The process is as follows:</a:t>
            </a:r>
          </a:p>
          <a:p>
            <a:pPr lvl="1"/>
            <a:r>
              <a:rPr lang="en-US" sz="2000"/>
              <a:t>Finds the nearest neighbors to the missing data point</a:t>
            </a:r>
          </a:p>
          <a:p>
            <a:pPr lvl="1"/>
            <a:r>
              <a:rPr lang="en-US" sz="2000"/>
              <a:t>Take the mean/median of these “nearest neighbors”</a:t>
            </a:r>
          </a:p>
          <a:p>
            <a:endParaRPr lang="en-US" sz="2000"/>
          </a:p>
          <a:p>
            <a:r>
              <a:rPr lang="en-US" sz="2000"/>
              <a:t>Hyperparameters:</a:t>
            </a:r>
          </a:p>
          <a:p>
            <a:pPr lvl="1"/>
            <a:r>
              <a:rPr lang="en-US" sz="2000" err="1"/>
              <a:t>N_neighbors</a:t>
            </a:r>
            <a:endParaRPr lang="en-US" sz="2000"/>
          </a:p>
          <a:p>
            <a:pPr lvl="1"/>
            <a:r>
              <a:rPr lang="en-US" sz="2000"/>
              <a:t>Weights</a:t>
            </a:r>
          </a:p>
          <a:p>
            <a:pPr lvl="1"/>
            <a:r>
              <a:rPr lang="en-US" sz="2000"/>
              <a:t>Metric</a:t>
            </a:r>
          </a:p>
          <a:p>
            <a:endParaRPr lang="en-US" sz="2000"/>
          </a:p>
        </p:txBody>
      </p:sp>
      <p:grpSp>
        <p:nvGrpSpPr>
          <p:cNvPr id="74" name="Group 73">
            <a:extLst>
              <a:ext uri="{FF2B5EF4-FFF2-40B4-BE49-F238E27FC236}">
                <a16:creationId xmlns:a16="http://schemas.microsoft.com/office/drawing/2014/main" id="{6B140F92-B7BD-B764-15A7-F6A93F587F01}"/>
              </a:ext>
            </a:extLst>
          </p:cNvPr>
          <p:cNvGrpSpPr/>
          <p:nvPr/>
        </p:nvGrpSpPr>
        <p:grpSpPr>
          <a:xfrm>
            <a:off x="6095169" y="5303744"/>
            <a:ext cx="3222577" cy="257340"/>
            <a:chOff x="6083018" y="5297874"/>
            <a:chExt cx="3222577" cy="257340"/>
          </a:xfrm>
        </p:grpSpPr>
        <p:cxnSp>
          <p:nvCxnSpPr>
            <p:cNvPr id="13" name="Straight Connector 12">
              <a:extLst>
                <a:ext uri="{FF2B5EF4-FFF2-40B4-BE49-F238E27FC236}">
                  <a16:creationId xmlns:a16="http://schemas.microsoft.com/office/drawing/2014/main" id="{A876CD03-95D6-C1E2-D460-760CC0E4BE05}"/>
                </a:ext>
              </a:extLst>
            </p:cNvPr>
            <p:cNvCxnSpPr>
              <a:cxnSpLocks/>
            </p:cNvCxnSpPr>
            <p:nvPr/>
          </p:nvCxnSpPr>
          <p:spPr>
            <a:xfrm flipH="1">
              <a:off x="6143898" y="5428365"/>
              <a:ext cx="3093477" cy="3075"/>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9D612AFA-2372-E61F-F7F1-56134AA97DE3}"/>
                </a:ext>
              </a:extLst>
            </p:cNvPr>
            <p:cNvSpPr/>
            <p:nvPr/>
          </p:nvSpPr>
          <p:spPr>
            <a:xfrm>
              <a:off x="6083018" y="5323484"/>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846F9F-4C5B-13CB-1ADA-B5494C2A9B0F}"/>
                </a:ext>
              </a:extLst>
            </p:cNvPr>
            <p:cNvSpPr/>
            <p:nvPr/>
          </p:nvSpPr>
          <p:spPr>
            <a:xfrm>
              <a:off x="6284917" y="5320174"/>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09F773D-D58F-E532-C708-ADF248217E19}"/>
                </a:ext>
              </a:extLst>
            </p:cNvPr>
            <p:cNvSpPr/>
            <p:nvPr/>
          </p:nvSpPr>
          <p:spPr>
            <a:xfrm>
              <a:off x="8698947" y="5318637"/>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AD23818-D47F-2073-BEA9-986B278791EC}"/>
                </a:ext>
              </a:extLst>
            </p:cNvPr>
            <p:cNvSpPr/>
            <p:nvPr/>
          </p:nvSpPr>
          <p:spPr>
            <a:xfrm>
              <a:off x="9086139" y="5320590"/>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7611939-3E06-0617-ADAE-0809E0069166}"/>
                </a:ext>
              </a:extLst>
            </p:cNvPr>
            <p:cNvSpPr/>
            <p:nvPr/>
          </p:nvSpPr>
          <p:spPr>
            <a:xfrm>
              <a:off x="8565996" y="5315045"/>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961CA78-8EAA-BBFD-2EF0-1F6C0C2BF3C5}"/>
                </a:ext>
              </a:extLst>
            </p:cNvPr>
            <p:cNvSpPr/>
            <p:nvPr/>
          </p:nvSpPr>
          <p:spPr>
            <a:xfrm>
              <a:off x="8850288" y="5317831"/>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432F4EC-A25A-A81E-F59D-C709425E8077}"/>
                </a:ext>
              </a:extLst>
            </p:cNvPr>
            <p:cNvSpPr/>
            <p:nvPr/>
          </p:nvSpPr>
          <p:spPr>
            <a:xfrm>
              <a:off x="7367818" y="532316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38" name="Oval 37">
              <a:extLst>
                <a:ext uri="{FF2B5EF4-FFF2-40B4-BE49-F238E27FC236}">
                  <a16:creationId xmlns:a16="http://schemas.microsoft.com/office/drawing/2014/main" id="{615356F8-3918-ABA3-4E00-C091574BA0D8}"/>
                </a:ext>
              </a:extLst>
            </p:cNvPr>
            <p:cNvSpPr/>
            <p:nvPr/>
          </p:nvSpPr>
          <p:spPr>
            <a:xfrm>
              <a:off x="7833474" y="5311464"/>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39" name="Oval 38">
              <a:extLst>
                <a:ext uri="{FF2B5EF4-FFF2-40B4-BE49-F238E27FC236}">
                  <a16:creationId xmlns:a16="http://schemas.microsoft.com/office/drawing/2014/main" id="{45FD82A9-47E9-262E-7030-55C08F298E29}"/>
                </a:ext>
              </a:extLst>
            </p:cNvPr>
            <p:cNvSpPr/>
            <p:nvPr/>
          </p:nvSpPr>
          <p:spPr>
            <a:xfrm>
              <a:off x="7018396" y="5322529"/>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DE82CF-A19E-9539-AA78-1855379EDF3B}"/>
                </a:ext>
              </a:extLst>
            </p:cNvPr>
            <p:cNvSpPr/>
            <p:nvPr/>
          </p:nvSpPr>
          <p:spPr>
            <a:xfrm>
              <a:off x="8015133" y="531064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41" name="Oval 40">
              <a:extLst>
                <a:ext uri="{FF2B5EF4-FFF2-40B4-BE49-F238E27FC236}">
                  <a16:creationId xmlns:a16="http://schemas.microsoft.com/office/drawing/2014/main" id="{09B18F00-6F45-2B52-4C7E-3E3CED65A630}"/>
                </a:ext>
              </a:extLst>
            </p:cNvPr>
            <p:cNvSpPr/>
            <p:nvPr/>
          </p:nvSpPr>
          <p:spPr>
            <a:xfrm>
              <a:off x="7239335" y="5320445"/>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2" name="Oval 41">
              <a:extLst>
                <a:ext uri="{FF2B5EF4-FFF2-40B4-BE49-F238E27FC236}">
                  <a16:creationId xmlns:a16="http://schemas.microsoft.com/office/drawing/2014/main" id="{3D0AB1EB-562F-D733-6732-D990157CBB4D}"/>
                </a:ext>
              </a:extLst>
            </p:cNvPr>
            <p:cNvSpPr/>
            <p:nvPr/>
          </p:nvSpPr>
          <p:spPr>
            <a:xfrm>
              <a:off x="8227556" y="5311464"/>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tar: 5 Points 45">
              <a:extLst>
                <a:ext uri="{FF2B5EF4-FFF2-40B4-BE49-F238E27FC236}">
                  <a16:creationId xmlns:a16="http://schemas.microsoft.com/office/drawing/2014/main" id="{7F545F0D-5BFC-CDBD-0AD2-F378BC8565F3}"/>
                </a:ext>
              </a:extLst>
            </p:cNvPr>
            <p:cNvSpPr/>
            <p:nvPr/>
          </p:nvSpPr>
          <p:spPr>
            <a:xfrm>
              <a:off x="7529765" y="5297874"/>
              <a:ext cx="266091" cy="257340"/>
            </a:xfrm>
            <a:prstGeom prst="star5">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C1CCEDA-14EC-53F6-60DF-EE40DB10AF94}"/>
                </a:ext>
              </a:extLst>
            </p:cNvPr>
            <p:cNvSpPr/>
            <p:nvPr/>
          </p:nvSpPr>
          <p:spPr>
            <a:xfrm>
              <a:off x="6538676" y="5315986"/>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0EB9EEA6-330A-7A0B-2542-027D69EF285D}"/>
              </a:ext>
            </a:extLst>
          </p:cNvPr>
          <p:cNvCxnSpPr>
            <a:cxnSpLocks/>
          </p:cNvCxnSpPr>
          <p:nvPr/>
        </p:nvCxnSpPr>
        <p:spPr>
          <a:xfrm flipH="1">
            <a:off x="6096000" y="6462266"/>
            <a:ext cx="3093477" cy="3075"/>
          </a:xfrm>
          <a:prstGeom prst="line">
            <a:avLst/>
          </a:prstGeom>
        </p:spPr>
        <p:style>
          <a:lnRef idx="2">
            <a:schemeClr val="dk1"/>
          </a:lnRef>
          <a:fillRef idx="0">
            <a:schemeClr val="dk1"/>
          </a:fillRef>
          <a:effectRef idx="1">
            <a:schemeClr val="dk1"/>
          </a:effectRef>
          <a:fontRef idx="minor">
            <a:schemeClr val="tx1"/>
          </a:fontRef>
        </p:style>
      </p:cxnSp>
      <p:sp>
        <p:nvSpPr>
          <p:cNvPr id="48" name="Oval 47">
            <a:extLst>
              <a:ext uri="{FF2B5EF4-FFF2-40B4-BE49-F238E27FC236}">
                <a16:creationId xmlns:a16="http://schemas.microsoft.com/office/drawing/2014/main" id="{4456A4A7-F2E6-289E-196D-C4B6EAA93B58}"/>
              </a:ext>
            </a:extLst>
          </p:cNvPr>
          <p:cNvSpPr/>
          <p:nvPr/>
        </p:nvSpPr>
        <p:spPr>
          <a:xfrm>
            <a:off x="6386261" y="6348954"/>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CC42704-5AE4-8CA0-D7ED-182E820AB4EB}"/>
              </a:ext>
            </a:extLst>
          </p:cNvPr>
          <p:cNvSpPr/>
          <p:nvPr/>
        </p:nvSpPr>
        <p:spPr>
          <a:xfrm>
            <a:off x="6589708" y="6348586"/>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8683015-8A45-F53D-065A-0DD01C08965E}"/>
              </a:ext>
            </a:extLst>
          </p:cNvPr>
          <p:cNvSpPr/>
          <p:nvPr/>
        </p:nvSpPr>
        <p:spPr>
          <a:xfrm>
            <a:off x="6099246" y="6352653"/>
            <a:ext cx="219456" cy="21945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1ED85C7-0052-2F96-ED4F-5E6EC6829AEF}"/>
              </a:ext>
            </a:extLst>
          </p:cNvPr>
          <p:cNvSpPr/>
          <p:nvPr/>
        </p:nvSpPr>
        <p:spPr>
          <a:xfrm>
            <a:off x="8699560" y="6349263"/>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1" name="Oval 60">
            <a:extLst>
              <a:ext uri="{FF2B5EF4-FFF2-40B4-BE49-F238E27FC236}">
                <a16:creationId xmlns:a16="http://schemas.microsoft.com/office/drawing/2014/main" id="{C9ED723B-25DB-E10A-6EE5-2F03671E6229}"/>
              </a:ext>
            </a:extLst>
          </p:cNvPr>
          <p:cNvSpPr/>
          <p:nvPr/>
        </p:nvSpPr>
        <p:spPr>
          <a:xfrm>
            <a:off x="8111754" y="634451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BE01898-3D6A-A2C7-7BEB-6D8BF3DB1FC0}"/>
              </a:ext>
            </a:extLst>
          </p:cNvPr>
          <p:cNvSpPr/>
          <p:nvPr/>
        </p:nvSpPr>
        <p:spPr>
          <a:xfrm>
            <a:off x="7859189" y="6342460"/>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E72CCA8-DD42-F726-63C3-8A6A80544742}"/>
              </a:ext>
            </a:extLst>
          </p:cNvPr>
          <p:cNvSpPr/>
          <p:nvPr/>
        </p:nvSpPr>
        <p:spPr>
          <a:xfrm>
            <a:off x="8364320" y="634858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6" name="Star: 5 Points 65">
            <a:extLst>
              <a:ext uri="{FF2B5EF4-FFF2-40B4-BE49-F238E27FC236}">
                <a16:creationId xmlns:a16="http://schemas.microsoft.com/office/drawing/2014/main" id="{78FF17BC-5E46-8A47-89F4-29E5B0D00C1E}"/>
              </a:ext>
            </a:extLst>
          </p:cNvPr>
          <p:cNvSpPr/>
          <p:nvPr/>
        </p:nvSpPr>
        <p:spPr>
          <a:xfrm>
            <a:off x="8518997" y="6325778"/>
            <a:ext cx="266091" cy="257340"/>
          </a:xfrm>
          <a:prstGeom prst="star5">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668CD69-16CC-66EC-B9D2-202F6AD08995}"/>
              </a:ext>
            </a:extLst>
          </p:cNvPr>
          <p:cNvSpPr/>
          <p:nvPr/>
        </p:nvSpPr>
        <p:spPr>
          <a:xfrm>
            <a:off x="7061331" y="6355613"/>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4B194EB-1E7B-0C9F-98EF-5BB80DB1457B}"/>
              </a:ext>
            </a:extLst>
          </p:cNvPr>
          <p:cNvSpPr/>
          <p:nvPr/>
        </p:nvSpPr>
        <p:spPr>
          <a:xfrm>
            <a:off x="6876824" y="6355613"/>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81C10E1-E861-4C0C-8AEB-49AF3D6468A6}"/>
              </a:ext>
            </a:extLst>
          </p:cNvPr>
          <p:cNvSpPr/>
          <p:nvPr/>
        </p:nvSpPr>
        <p:spPr>
          <a:xfrm>
            <a:off x="7301473" y="6350867"/>
            <a:ext cx="219456" cy="219456"/>
          </a:xfrm>
          <a:prstGeom prst="ellipse">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A1EF520-956F-4FFC-0BBA-00E2BA9E6A4C}"/>
              </a:ext>
            </a:extLst>
          </p:cNvPr>
          <p:cNvSpPr/>
          <p:nvPr/>
        </p:nvSpPr>
        <p:spPr>
          <a:xfrm>
            <a:off x="8881212" y="6345411"/>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65" name="Oval 64">
            <a:extLst>
              <a:ext uri="{FF2B5EF4-FFF2-40B4-BE49-F238E27FC236}">
                <a16:creationId xmlns:a16="http://schemas.microsoft.com/office/drawing/2014/main" id="{66B69751-6799-503F-2A6E-DF879CB829B3}"/>
              </a:ext>
            </a:extLst>
          </p:cNvPr>
          <p:cNvSpPr/>
          <p:nvPr/>
        </p:nvSpPr>
        <p:spPr>
          <a:xfrm>
            <a:off x="9098290" y="6344516"/>
            <a:ext cx="219456" cy="219456"/>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5" name="TextBox 74">
            <a:extLst>
              <a:ext uri="{FF2B5EF4-FFF2-40B4-BE49-F238E27FC236}">
                <a16:creationId xmlns:a16="http://schemas.microsoft.com/office/drawing/2014/main" id="{16512C3D-E496-74B7-B09A-DB9BD55C8BC5}"/>
              </a:ext>
            </a:extLst>
          </p:cNvPr>
          <p:cNvSpPr txBox="1"/>
          <p:nvPr/>
        </p:nvSpPr>
        <p:spPr>
          <a:xfrm>
            <a:off x="4456161" y="5241514"/>
            <a:ext cx="1616020" cy="369460"/>
          </a:xfrm>
          <a:prstGeom prst="rect">
            <a:avLst/>
          </a:prstGeom>
          <a:noFill/>
        </p:spPr>
        <p:txBody>
          <a:bodyPr wrap="none" rtlCol="0">
            <a:spAutoFit/>
          </a:bodyPr>
          <a:lstStyle/>
          <a:p>
            <a:r>
              <a:rPr lang="en-US"/>
              <a:t>Some Feature </a:t>
            </a:r>
          </a:p>
        </p:txBody>
      </p:sp>
      <p:cxnSp>
        <p:nvCxnSpPr>
          <p:cNvPr id="77" name="Straight Connector 76">
            <a:extLst>
              <a:ext uri="{FF2B5EF4-FFF2-40B4-BE49-F238E27FC236}">
                <a16:creationId xmlns:a16="http://schemas.microsoft.com/office/drawing/2014/main" id="{6F9D8983-FCE4-365E-80A9-BEEFA4B9D7BA}"/>
              </a:ext>
            </a:extLst>
          </p:cNvPr>
          <p:cNvCxnSpPr>
            <a:cxnSpLocks/>
          </p:cNvCxnSpPr>
          <p:nvPr/>
        </p:nvCxnSpPr>
        <p:spPr>
          <a:xfrm>
            <a:off x="6013866" y="5124324"/>
            <a:ext cx="4910" cy="1642129"/>
          </a:xfrm>
          <a:prstGeom prst="line">
            <a:avLst/>
          </a:prstGeom>
        </p:spPr>
        <p:style>
          <a:lnRef idx="2">
            <a:schemeClr val="dk1"/>
          </a:lnRef>
          <a:fillRef idx="0">
            <a:schemeClr val="dk1"/>
          </a:fillRef>
          <a:effectRef idx="1">
            <a:schemeClr val="dk1"/>
          </a:effectRef>
          <a:fontRef idx="minor">
            <a:schemeClr val="tx1"/>
          </a:fontRef>
        </p:style>
      </p:cxnSp>
      <p:sp>
        <p:nvSpPr>
          <p:cNvPr id="80" name="TextBox 79">
            <a:extLst>
              <a:ext uri="{FF2B5EF4-FFF2-40B4-BE49-F238E27FC236}">
                <a16:creationId xmlns:a16="http://schemas.microsoft.com/office/drawing/2014/main" id="{009161E0-A678-3379-6567-E28EAF79AD77}"/>
              </a:ext>
            </a:extLst>
          </p:cNvPr>
          <p:cNvSpPr txBox="1"/>
          <p:nvPr/>
        </p:nvSpPr>
        <p:spPr>
          <a:xfrm>
            <a:off x="2967626" y="6181678"/>
            <a:ext cx="3140211" cy="584775"/>
          </a:xfrm>
          <a:prstGeom prst="rect">
            <a:avLst/>
          </a:prstGeom>
          <a:noFill/>
        </p:spPr>
        <p:txBody>
          <a:bodyPr wrap="square" rtlCol="0">
            <a:spAutoFit/>
          </a:bodyPr>
          <a:lstStyle/>
          <a:p>
            <a:pPr algn="ctr"/>
            <a:r>
              <a:rPr lang="en-US" sz="1600"/>
              <a:t>Feature that contains missing value that we are trying to impute</a:t>
            </a:r>
          </a:p>
        </p:txBody>
      </p:sp>
      <p:sp>
        <p:nvSpPr>
          <p:cNvPr id="81" name="TextBox 80">
            <a:extLst>
              <a:ext uri="{FF2B5EF4-FFF2-40B4-BE49-F238E27FC236}">
                <a16:creationId xmlns:a16="http://schemas.microsoft.com/office/drawing/2014/main" id="{6D465758-ACBF-DC43-99C7-0D39DF20C85F}"/>
              </a:ext>
            </a:extLst>
          </p:cNvPr>
          <p:cNvSpPr txBox="1"/>
          <p:nvPr/>
        </p:nvSpPr>
        <p:spPr>
          <a:xfrm>
            <a:off x="8221482" y="4115109"/>
            <a:ext cx="3702891" cy="646587"/>
          </a:xfrm>
          <a:prstGeom prst="rect">
            <a:avLst/>
          </a:prstGeom>
          <a:noFill/>
        </p:spPr>
        <p:txBody>
          <a:bodyPr wrap="square" rtlCol="0">
            <a:spAutoFit/>
          </a:bodyPr>
          <a:lstStyle/>
          <a:p>
            <a:r>
              <a:rPr lang="en-US"/>
              <a:t>This is another feature value in the same row as the missing value.</a:t>
            </a:r>
          </a:p>
        </p:txBody>
      </p:sp>
      <p:cxnSp>
        <p:nvCxnSpPr>
          <p:cNvPr id="83" name="Connector: Elbow 82">
            <a:extLst>
              <a:ext uri="{FF2B5EF4-FFF2-40B4-BE49-F238E27FC236}">
                <a16:creationId xmlns:a16="http://schemas.microsoft.com/office/drawing/2014/main" id="{5364ED15-02F4-35AA-5C4A-A70ABDE1CA76}"/>
              </a:ext>
            </a:extLst>
          </p:cNvPr>
          <p:cNvCxnSpPr>
            <a:cxnSpLocks/>
            <a:stCxn id="81" idx="2"/>
            <a:endCxn id="46" idx="0"/>
          </p:cNvCxnSpPr>
          <p:nvPr/>
        </p:nvCxnSpPr>
        <p:spPr>
          <a:xfrm rot="5400000">
            <a:off x="8602921" y="3833737"/>
            <a:ext cx="542048" cy="239796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6" name="TextBox 95">
            <a:extLst>
              <a:ext uri="{FF2B5EF4-FFF2-40B4-BE49-F238E27FC236}">
                <a16:creationId xmlns:a16="http://schemas.microsoft.com/office/drawing/2014/main" id="{EA726C2B-6658-4A4D-EC59-CA2CE71DA860}"/>
              </a:ext>
            </a:extLst>
          </p:cNvPr>
          <p:cNvSpPr txBox="1"/>
          <p:nvPr/>
        </p:nvSpPr>
        <p:spPr>
          <a:xfrm>
            <a:off x="6170295" y="5655050"/>
            <a:ext cx="1675330" cy="369460"/>
          </a:xfrm>
          <a:prstGeom prst="rect">
            <a:avLst/>
          </a:prstGeom>
          <a:noFill/>
        </p:spPr>
        <p:txBody>
          <a:bodyPr wrap="none" rtlCol="0">
            <a:spAutoFit/>
          </a:bodyPr>
          <a:lstStyle/>
          <a:p>
            <a:r>
              <a:rPr lang="en-US"/>
              <a:t>Other Features</a:t>
            </a:r>
          </a:p>
        </p:txBody>
      </p:sp>
      <p:sp>
        <p:nvSpPr>
          <p:cNvPr id="97" name="TextBox 96">
            <a:extLst>
              <a:ext uri="{FF2B5EF4-FFF2-40B4-BE49-F238E27FC236}">
                <a16:creationId xmlns:a16="http://schemas.microsoft.com/office/drawing/2014/main" id="{097F9C5D-1A7A-C547-E2E6-3AF48A466276}"/>
              </a:ext>
            </a:extLst>
          </p:cNvPr>
          <p:cNvSpPr txBox="1"/>
          <p:nvPr/>
        </p:nvSpPr>
        <p:spPr>
          <a:xfrm>
            <a:off x="6026633" y="5424011"/>
            <a:ext cx="239168" cy="738664"/>
          </a:xfrm>
          <a:prstGeom prst="rect">
            <a:avLst/>
          </a:prstGeom>
          <a:noFill/>
        </p:spPr>
        <p:txBody>
          <a:bodyPr wrap="none" rtlCol="0">
            <a:spAutoFit/>
          </a:bodyPr>
          <a:lstStyle/>
          <a:p>
            <a:r>
              <a:rPr lang="en-US" sz="1400" b="1"/>
              <a:t>.</a:t>
            </a:r>
          </a:p>
          <a:p>
            <a:r>
              <a:rPr lang="en-US" sz="1400" b="1"/>
              <a:t>.</a:t>
            </a:r>
          </a:p>
          <a:p>
            <a:r>
              <a:rPr lang="en-US" sz="1400" b="1"/>
              <a:t>.</a:t>
            </a:r>
          </a:p>
        </p:txBody>
      </p:sp>
      <p:cxnSp>
        <p:nvCxnSpPr>
          <p:cNvPr id="100" name="Connector: Elbow 99">
            <a:extLst>
              <a:ext uri="{FF2B5EF4-FFF2-40B4-BE49-F238E27FC236}">
                <a16:creationId xmlns:a16="http://schemas.microsoft.com/office/drawing/2014/main" id="{6B64A9D1-3341-D932-BD05-AB237436DB71}"/>
              </a:ext>
            </a:extLst>
          </p:cNvPr>
          <p:cNvCxnSpPr>
            <a:cxnSpLocks/>
            <a:endCxn id="66" idx="0"/>
          </p:cNvCxnSpPr>
          <p:nvPr/>
        </p:nvCxnSpPr>
        <p:spPr>
          <a:xfrm rot="10800000" flipV="1">
            <a:off x="8652044" y="6100356"/>
            <a:ext cx="555975" cy="22542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120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2" grpId="0" animBg="1"/>
      <p:bldP spid="60" grpId="0" animBg="1"/>
      <p:bldP spid="61" grpId="0" animBg="1"/>
      <p:bldP spid="62" grpId="0" animBg="1"/>
      <p:bldP spid="64" grpId="0" animBg="1"/>
      <p:bldP spid="66" grpId="0" animBg="1"/>
      <p:bldP spid="54" grpId="0" animBg="1"/>
      <p:bldP spid="57" grpId="0" animBg="1"/>
      <p:bldP spid="59" grpId="0" animBg="1"/>
      <p:bldP spid="63" grpId="0" animBg="1"/>
      <p:bldP spid="65" grpId="0" animBg="1"/>
      <p:bldP spid="75" grpId="0"/>
      <p:bldP spid="80" grpId="0"/>
      <p:bldP spid="81" grpId="0"/>
      <p:bldP spid="96" grpId="0"/>
      <p:bldP spid="9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FFFE-9B61-0ECB-BAF4-954A5DB14BD9}"/>
              </a:ext>
            </a:extLst>
          </p:cNvPr>
          <p:cNvSpPr>
            <a:spLocks noGrp="1"/>
          </p:cNvSpPr>
          <p:nvPr>
            <p:ph type="title"/>
          </p:nvPr>
        </p:nvSpPr>
        <p:spPr>
          <a:xfrm>
            <a:off x="838200" y="163535"/>
            <a:ext cx="10515600" cy="1325565"/>
          </a:xfrm>
        </p:spPr>
        <p:txBody>
          <a:bodyPr/>
          <a:lstStyle/>
          <a:p>
            <a:r>
              <a:rPr lang="en-US"/>
              <a:t>Feature Engineering: KNN Imputer</a:t>
            </a:r>
          </a:p>
        </p:txBody>
      </p:sp>
      <p:graphicFrame>
        <p:nvGraphicFramePr>
          <p:cNvPr id="4" name="Table 3">
            <a:extLst>
              <a:ext uri="{FF2B5EF4-FFF2-40B4-BE49-F238E27FC236}">
                <a16:creationId xmlns:a16="http://schemas.microsoft.com/office/drawing/2014/main" id="{C7DC414D-2C21-3BA3-E825-6EA390D2CDBE}"/>
              </a:ext>
            </a:extLst>
          </p:cNvPr>
          <p:cNvGraphicFramePr>
            <a:graphicFrameLocks noGrp="1"/>
          </p:cNvGraphicFramePr>
          <p:nvPr>
            <p:extLst>
              <p:ext uri="{D42A27DB-BD31-4B8C-83A1-F6EECF244321}">
                <p14:modId xmlns:p14="http://schemas.microsoft.com/office/powerpoint/2010/main" val="3175430863"/>
              </p:ext>
            </p:extLst>
          </p:nvPr>
        </p:nvGraphicFramePr>
        <p:xfrm>
          <a:off x="1518629" y="1574800"/>
          <a:ext cx="9181170" cy="1854200"/>
        </p:xfrm>
        <a:graphic>
          <a:graphicData uri="http://schemas.openxmlformats.org/drawingml/2006/table">
            <a:tbl>
              <a:tblPr firstRow="1" bandRow="1">
                <a:tableStyleId>{5C22544A-7EE6-4342-B048-85BDC9FD1C3A}</a:tableStyleId>
              </a:tblPr>
              <a:tblGrid>
                <a:gridCol w="1836234">
                  <a:extLst>
                    <a:ext uri="{9D8B030D-6E8A-4147-A177-3AD203B41FA5}">
                      <a16:colId xmlns:a16="http://schemas.microsoft.com/office/drawing/2014/main" val="1219766578"/>
                    </a:ext>
                  </a:extLst>
                </a:gridCol>
                <a:gridCol w="1836234">
                  <a:extLst>
                    <a:ext uri="{9D8B030D-6E8A-4147-A177-3AD203B41FA5}">
                      <a16:colId xmlns:a16="http://schemas.microsoft.com/office/drawing/2014/main" val="200743972"/>
                    </a:ext>
                  </a:extLst>
                </a:gridCol>
                <a:gridCol w="1836234">
                  <a:extLst>
                    <a:ext uri="{9D8B030D-6E8A-4147-A177-3AD203B41FA5}">
                      <a16:colId xmlns:a16="http://schemas.microsoft.com/office/drawing/2014/main" val="545979618"/>
                    </a:ext>
                  </a:extLst>
                </a:gridCol>
                <a:gridCol w="1836234">
                  <a:extLst>
                    <a:ext uri="{9D8B030D-6E8A-4147-A177-3AD203B41FA5}">
                      <a16:colId xmlns:a16="http://schemas.microsoft.com/office/drawing/2014/main" val="2412312827"/>
                    </a:ext>
                  </a:extLst>
                </a:gridCol>
                <a:gridCol w="1836234">
                  <a:extLst>
                    <a:ext uri="{9D8B030D-6E8A-4147-A177-3AD203B41FA5}">
                      <a16:colId xmlns:a16="http://schemas.microsoft.com/office/drawing/2014/main" val="2328556324"/>
                    </a:ext>
                  </a:extLst>
                </a:gridCol>
              </a:tblGrid>
              <a:tr h="370840">
                <a:tc>
                  <a:txBody>
                    <a:bodyPr/>
                    <a:lstStyle/>
                    <a:p>
                      <a:r>
                        <a:rPr lang="en-US" sz="1200" err="1"/>
                        <a:t>Dividened</a:t>
                      </a:r>
                      <a:r>
                        <a:rPr lang="en-US" sz="1200"/>
                        <a:t> per share</a:t>
                      </a:r>
                    </a:p>
                  </a:txBody>
                  <a:tcPr/>
                </a:tc>
                <a:tc>
                  <a:txBody>
                    <a:bodyPr/>
                    <a:lstStyle/>
                    <a:p>
                      <a:r>
                        <a:rPr lang="en-US" sz="1200"/>
                        <a:t>Gross Margin</a:t>
                      </a:r>
                    </a:p>
                  </a:txBody>
                  <a:tcPr/>
                </a:tc>
                <a:tc>
                  <a:txBody>
                    <a:bodyPr/>
                    <a:lstStyle/>
                    <a:p>
                      <a:r>
                        <a:rPr lang="en-US" sz="1200"/>
                        <a:t>Profit Margin</a:t>
                      </a:r>
                    </a:p>
                  </a:txBody>
                  <a:tcPr/>
                </a:tc>
                <a:tc>
                  <a:txBody>
                    <a:bodyPr/>
                    <a:lstStyle/>
                    <a:p>
                      <a:r>
                        <a:rPr lang="en-US" sz="1200" err="1"/>
                        <a:t>priceEarningRatio</a:t>
                      </a:r>
                      <a:endParaRPr lang="en-US" sz="1200"/>
                    </a:p>
                  </a:txBody>
                  <a:tcPr/>
                </a:tc>
                <a:tc>
                  <a:txBody>
                    <a:bodyPr/>
                    <a:lstStyle/>
                    <a:p>
                      <a:r>
                        <a:rPr lang="en-US" sz="1200" err="1"/>
                        <a:t>Marketcap</a:t>
                      </a:r>
                      <a:endParaRPr lang="en-US" sz="1200"/>
                    </a:p>
                  </a:txBody>
                  <a:tcPr/>
                </a:tc>
                <a:extLst>
                  <a:ext uri="{0D108BD9-81ED-4DB2-BD59-A6C34878D82A}">
                    <a16:rowId xmlns:a16="http://schemas.microsoft.com/office/drawing/2014/main" val="564347296"/>
                  </a:ext>
                </a:extLst>
              </a:tr>
              <a:tr h="370840">
                <a:tc>
                  <a:txBody>
                    <a:bodyPr/>
                    <a:lstStyle/>
                    <a:p>
                      <a:pPr algn="ctr"/>
                      <a:r>
                        <a:rPr lang="en-US" err="1"/>
                        <a:t>NaN</a:t>
                      </a:r>
                      <a:endParaRPr lang="en-US"/>
                    </a:p>
                  </a:txBody>
                  <a:tcPr/>
                </a:tc>
                <a:tc>
                  <a:txBody>
                    <a:bodyPr/>
                    <a:lstStyle/>
                    <a:p>
                      <a:pPr algn="ctr"/>
                      <a:r>
                        <a:rPr lang="en-US"/>
                        <a:t>0.47</a:t>
                      </a:r>
                    </a:p>
                  </a:txBody>
                  <a:tcPr/>
                </a:tc>
                <a:tc>
                  <a:txBody>
                    <a:bodyPr/>
                    <a:lstStyle/>
                    <a:p>
                      <a:pPr algn="ctr"/>
                      <a:r>
                        <a:rPr lang="en-US"/>
                        <a:t>0.15</a:t>
                      </a:r>
                    </a:p>
                  </a:txBody>
                  <a:tcPr/>
                </a:tc>
                <a:tc>
                  <a:txBody>
                    <a:bodyPr/>
                    <a:lstStyle/>
                    <a:p>
                      <a:pPr algn="ctr"/>
                      <a:r>
                        <a:rPr lang="en-US"/>
                        <a:t>18.7</a:t>
                      </a:r>
                    </a:p>
                  </a:txBody>
                  <a:tcPr/>
                </a:tc>
                <a:tc>
                  <a:txBody>
                    <a:bodyPr/>
                    <a:lstStyle/>
                    <a:p>
                      <a:pPr algn="ctr"/>
                      <a:r>
                        <a:rPr lang="en-US"/>
                        <a:t>-0.11</a:t>
                      </a:r>
                    </a:p>
                  </a:txBody>
                  <a:tcPr/>
                </a:tc>
                <a:extLst>
                  <a:ext uri="{0D108BD9-81ED-4DB2-BD59-A6C34878D82A}">
                    <a16:rowId xmlns:a16="http://schemas.microsoft.com/office/drawing/2014/main" val="3848524818"/>
                  </a:ext>
                </a:extLst>
              </a:tr>
              <a:tr h="370840">
                <a:tc>
                  <a:txBody>
                    <a:bodyPr/>
                    <a:lstStyle/>
                    <a:p>
                      <a:pPr algn="ctr"/>
                      <a:r>
                        <a:rPr lang="en-US"/>
                        <a:t>0.96</a:t>
                      </a:r>
                    </a:p>
                  </a:txBody>
                  <a:tcPr/>
                </a:tc>
                <a:tc>
                  <a:txBody>
                    <a:bodyPr/>
                    <a:lstStyle/>
                    <a:p>
                      <a:pPr algn="ctr"/>
                      <a:r>
                        <a:rPr lang="en-US"/>
                        <a:t>0.05</a:t>
                      </a:r>
                    </a:p>
                  </a:txBody>
                  <a:tcPr/>
                </a:tc>
                <a:tc>
                  <a:txBody>
                    <a:bodyPr/>
                    <a:lstStyle/>
                    <a:p>
                      <a:pPr algn="ctr"/>
                      <a:r>
                        <a:rPr lang="en-US"/>
                        <a:t>0.02</a:t>
                      </a:r>
                    </a:p>
                  </a:txBody>
                  <a:tcPr/>
                </a:tc>
                <a:tc>
                  <a:txBody>
                    <a:bodyPr/>
                    <a:lstStyle/>
                    <a:p>
                      <a:pPr algn="ctr"/>
                      <a:r>
                        <a:rPr lang="en-US"/>
                        <a:t>15.1</a:t>
                      </a:r>
                    </a:p>
                  </a:txBody>
                  <a:tcPr/>
                </a:tc>
                <a:tc>
                  <a:txBody>
                    <a:bodyPr/>
                    <a:lstStyle/>
                    <a:p>
                      <a:pPr algn="ctr"/>
                      <a:r>
                        <a:rPr lang="en-US" err="1"/>
                        <a:t>NaN</a:t>
                      </a:r>
                      <a:endParaRPr lang="en-US"/>
                    </a:p>
                  </a:txBody>
                  <a:tcPr/>
                </a:tc>
                <a:extLst>
                  <a:ext uri="{0D108BD9-81ED-4DB2-BD59-A6C34878D82A}">
                    <a16:rowId xmlns:a16="http://schemas.microsoft.com/office/drawing/2014/main" val="833622258"/>
                  </a:ext>
                </a:extLst>
              </a:tr>
              <a:tr h="370840">
                <a:tc>
                  <a:txBody>
                    <a:bodyPr/>
                    <a:lstStyle/>
                    <a:p>
                      <a:pPr algn="ctr"/>
                      <a:r>
                        <a:rPr lang="en-US"/>
                        <a:t>1.88</a:t>
                      </a:r>
                    </a:p>
                  </a:txBody>
                  <a:tcPr/>
                </a:tc>
                <a:tc>
                  <a:txBody>
                    <a:bodyPr/>
                    <a:lstStyle/>
                    <a:p>
                      <a:pPr algn="ctr"/>
                      <a:r>
                        <a:rPr lang="en-US"/>
                        <a:t>0.24</a:t>
                      </a:r>
                    </a:p>
                  </a:txBody>
                  <a:tcPr/>
                </a:tc>
                <a:tc>
                  <a:txBody>
                    <a:bodyPr/>
                    <a:lstStyle/>
                    <a:p>
                      <a:pPr algn="ctr"/>
                      <a:r>
                        <a:rPr lang="en-US"/>
                        <a:t>0.03</a:t>
                      </a:r>
                    </a:p>
                  </a:txBody>
                  <a:tcPr/>
                </a:tc>
                <a:tc>
                  <a:txBody>
                    <a:bodyPr/>
                    <a:lstStyle/>
                    <a:p>
                      <a:pPr algn="ctr"/>
                      <a:r>
                        <a:rPr lang="en-US"/>
                        <a:t>15.2</a:t>
                      </a:r>
                    </a:p>
                  </a:txBody>
                  <a:tcPr/>
                </a:tc>
                <a:tc>
                  <a:txBody>
                    <a:bodyPr/>
                    <a:lstStyle/>
                    <a:p>
                      <a:pPr algn="ctr"/>
                      <a:r>
                        <a:rPr lang="en-US"/>
                        <a:t>-0.20</a:t>
                      </a:r>
                    </a:p>
                  </a:txBody>
                  <a:tcPr/>
                </a:tc>
                <a:extLst>
                  <a:ext uri="{0D108BD9-81ED-4DB2-BD59-A6C34878D82A}">
                    <a16:rowId xmlns:a16="http://schemas.microsoft.com/office/drawing/2014/main" val="434631297"/>
                  </a:ext>
                </a:extLst>
              </a:tr>
              <a:tr h="370840">
                <a:tc>
                  <a:txBody>
                    <a:bodyPr/>
                    <a:lstStyle/>
                    <a:p>
                      <a:pPr algn="ctr"/>
                      <a:r>
                        <a:rPr lang="en-US"/>
                        <a:t>0.28</a:t>
                      </a:r>
                    </a:p>
                  </a:txBody>
                  <a:tcPr/>
                </a:tc>
                <a:tc>
                  <a:txBody>
                    <a:bodyPr/>
                    <a:lstStyle/>
                    <a:p>
                      <a:pPr algn="ctr"/>
                      <a:r>
                        <a:rPr lang="en-US"/>
                        <a:t>0.12</a:t>
                      </a:r>
                    </a:p>
                  </a:txBody>
                  <a:tcPr/>
                </a:tc>
                <a:tc>
                  <a:txBody>
                    <a:bodyPr/>
                    <a:lstStyle/>
                    <a:p>
                      <a:pPr algn="ctr"/>
                      <a:r>
                        <a:rPr lang="en-US"/>
                        <a:t>-0.002</a:t>
                      </a:r>
                    </a:p>
                  </a:txBody>
                  <a:tcPr/>
                </a:tc>
                <a:tc>
                  <a:txBody>
                    <a:bodyPr/>
                    <a:lstStyle/>
                    <a:p>
                      <a:pPr algn="ctr"/>
                      <a:r>
                        <a:rPr lang="en-US"/>
                        <a:t>0</a:t>
                      </a:r>
                    </a:p>
                  </a:txBody>
                  <a:tcPr/>
                </a:tc>
                <a:tc>
                  <a:txBody>
                    <a:bodyPr/>
                    <a:lstStyle/>
                    <a:p>
                      <a:pPr algn="ctr"/>
                      <a:r>
                        <a:rPr lang="en-US"/>
                        <a:t>-0.49</a:t>
                      </a:r>
                    </a:p>
                  </a:txBody>
                  <a:tcPr/>
                </a:tc>
                <a:extLst>
                  <a:ext uri="{0D108BD9-81ED-4DB2-BD59-A6C34878D82A}">
                    <a16:rowId xmlns:a16="http://schemas.microsoft.com/office/drawing/2014/main" val="2676667967"/>
                  </a:ext>
                </a:extLst>
              </a:tr>
            </a:tbl>
          </a:graphicData>
        </a:graphic>
      </p:graphicFrame>
      <p:sp>
        <p:nvSpPr>
          <p:cNvPr id="5" name="Oval 4">
            <a:extLst>
              <a:ext uri="{FF2B5EF4-FFF2-40B4-BE49-F238E27FC236}">
                <a16:creationId xmlns:a16="http://schemas.microsoft.com/office/drawing/2014/main" id="{0E1CE7DB-5A8F-E602-44D1-C3B11C9022CE}"/>
              </a:ext>
            </a:extLst>
          </p:cNvPr>
          <p:cNvSpPr/>
          <p:nvPr/>
        </p:nvSpPr>
        <p:spPr>
          <a:xfrm>
            <a:off x="2101802" y="1938865"/>
            <a:ext cx="692199" cy="39793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2D15E6-D549-047A-2B80-59B0A6990E0A}"/>
              </a:ext>
            </a:extLst>
          </p:cNvPr>
          <p:cNvSpPr txBox="1"/>
          <p:nvPr/>
        </p:nvSpPr>
        <p:spPr>
          <a:xfrm>
            <a:off x="3695700" y="3843868"/>
            <a:ext cx="4800599" cy="369460"/>
          </a:xfrm>
          <a:prstGeom prst="rect">
            <a:avLst/>
          </a:prstGeom>
          <a:noFill/>
        </p:spPr>
        <p:txBody>
          <a:bodyPr wrap="square" rtlCol="0">
            <a:spAutoFit/>
          </a:bodyPr>
          <a:lstStyle/>
          <a:p>
            <a:r>
              <a:rPr lang="en-US"/>
              <a:t>Calculate the “distances” (use rest of features)</a:t>
            </a:r>
          </a:p>
        </p:txBody>
      </p:sp>
      <p:pic>
        <p:nvPicPr>
          <p:cNvPr id="8" name="Graphic 7" descr="Badge 1 outline">
            <a:extLst>
              <a:ext uri="{FF2B5EF4-FFF2-40B4-BE49-F238E27FC236}">
                <a16:creationId xmlns:a16="http://schemas.microsoft.com/office/drawing/2014/main" id="{455D732E-26E0-8C07-418C-D0FC9D3461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661" y="1938865"/>
            <a:ext cx="397933" cy="397933"/>
          </a:xfrm>
          <a:prstGeom prst="rect">
            <a:avLst/>
          </a:prstGeom>
        </p:spPr>
      </p:pic>
      <p:sp>
        <p:nvSpPr>
          <p:cNvPr id="9" name="Rectangle 8">
            <a:extLst>
              <a:ext uri="{FF2B5EF4-FFF2-40B4-BE49-F238E27FC236}">
                <a16:creationId xmlns:a16="http://schemas.microsoft.com/office/drawing/2014/main" id="{4B380A25-4B72-19B7-3E2F-F7D07C49BE82}"/>
              </a:ext>
            </a:extLst>
          </p:cNvPr>
          <p:cNvSpPr/>
          <p:nvPr/>
        </p:nvSpPr>
        <p:spPr>
          <a:xfrm>
            <a:off x="1480594" y="1574800"/>
            <a:ext cx="1934612" cy="18542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Badge outline">
            <a:extLst>
              <a:ext uri="{FF2B5EF4-FFF2-40B4-BE49-F238E27FC236}">
                <a16:creationId xmlns:a16="http://schemas.microsoft.com/office/drawing/2014/main" id="{40EF8CFF-B45E-780B-E944-04EA557F63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6240" y="3852336"/>
            <a:ext cx="369460" cy="36946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08F33A3-4BE8-D6A1-6CE6-59769ECFB68B}"/>
                  </a:ext>
                </a:extLst>
              </p:cNvPr>
              <p:cNvSpPr txBox="1"/>
              <p:nvPr/>
            </p:nvSpPr>
            <p:spPr>
              <a:xfrm>
                <a:off x="612628" y="4669066"/>
                <a:ext cx="2942063" cy="335605"/>
              </a:xfrm>
              <a:prstGeom prst="rect">
                <a:avLst/>
              </a:prstGeom>
              <a:noFill/>
              <a:ln>
                <a:noFill/>
              </a:ln>
            </p:spPr>
            <p:txBody>
              <a:bodyPr wrap="square" lIns="0" tIns="0" rIns="0" bIns="0" rtlCol="0">
                <a:spAutoFit/>
              </a:bodyPr>
              <a:lstStyle/>
              <a:p>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𝑤</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e>
                          <m:sup>
                            <m:r>
                              <a:rPr lang="en-US" b="0" i="1" smtClean="0">
                                <a:latin typeface="Cambria Math" panose="02040503050406030204" pitchFamily="18" charset="0"/>
                              </a:rPr>
                              <m:t>2</m:t>
                            </m:r>
                          </m:sup>
                        </m:sSup>
                      </m:e>
                    </m:rad>
                  </m:oMath>
                </a14:m>
                <a:r>
                  <a:rPr lang="en-US"/>
                  <a:t> +…</a:t>
                </a:r>
              </a:p>
            </p:txBody>
          </p:sp>
        </mc:Choice>
        <mc:Fallback>
          <p:sp>
            <p:nvSpPr>
              <p:cNvPr id="12" name="TextBox 11">
                <a:extLst>
                  <a:ext uri="{FF2B5EF4-FFF2-40B4-BE49-F238E27FC236}">
                    <a16:creationId xmlns:a16="http://schemas.microsoft.com/office/drawing/2014/main" id="{D08F33A3-4BE8-D6A1-6CE6-59769ECFB68B}"/>
                  </a:ext>
                </a:extLst>
              </p:cNvPr>
              <p:cNvSpPr txBox="1">
                <a:spLocks noRot="1" noChangeAspect="1" noMove="1" noResize="1" noEditPoints="1" noAdjustHandles="1" noChangeArrowheads="1" noChangeShapeType="1" noTextEdit="1"/>
              </p:cNvSpPr>
              <p:nvPr/>
            </p:nvSpPr>
            <p:spPr>
              <a:xfrm>
                <a:off x="612628" y="4669066"/>
                <a:ext cx="2942063" cy="335605"/>
              </a:xfrm>
              <a:prstGeom prst="rect">
                <a:avLst/>
              </a:prstGeom>
              <a:blipFill>
                <a:blip r:embed="rId6"/>
                <a:stretch>
                  <a:fillRect t="-5455" b="-4181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BE6229A-652A-3C0C-167F-47CA77CFB942}"/>
                  </a:ext>
                </a:extLst>
              </p:cNvPr>
              <p:cNvSpPr txBox="1"/>
              <p:nvPr/>
            </p:nvSpPr>
            <p:spPr>
              <a:xfrm>
                <a:off x="707127" y="5603349"/>
                <a:ext cx="3318986" cy="6676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𝑛𝑢𝑚</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𝑐𝑒𝑙𝑙𝑠</m:t>
                          </m:r>
                        </m:num>
                        <m:den>
                          <m:r>
                            <a:rPr lang="en-US" b="0" i="1" smtClean="0">
                              <a:latin typeface="Cambria Math" panose="02040503050406030204" pitchFamily="18" charset="0"/>
                            </a:rPr>
                            <m:t>𝑛𝑢𝑚</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𝑐𝑒𝑙𝑙𝑠</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𝑣𝑎𝑙𝑢𝑒𝑠</m:t>
                          </m:r>
                        </m:den>
                      </m:f>
                    </m:oMath>
                  </m:oMathPara>
                </a14:m>
                <a:endParaRPr lang="en-US"/>
              </a:p>
            </p:txBody>
          </p:sp>
        </mc:Choice>
        <mc:Fallback>
          <p:sp>
            <p:nvSpPr>
              <p:cNvPr id="13" name="TextBox 12">
                <a:extLst>
                  <a:ext uri="{FF2B5EF4-FFF2-40B4-BE49-F238E27FC236}">
                    <a16:creationId xmlns:a16="http://schemas.microsoft.com/office/drawing/2014/main" id="{FBE6229A-652A-3C0C-167F-47CA77CFB942}"/>
                  </a:ext>
                </a:extLst>
              </p:cNvPr>
              <p:cNvSpPr txBox="1">
                <a:spLocks noRot="1" noChangeAspect="1" noMove="1" noResize="1" noEditPoints="1" noAdjustHandles="1" noChangeArrowheads="1" noChangeShapeType="1" noTextEdit="1"/>
              </p:cNvSpPr>
              <p:nvPr/>
            </p:nvSpPr>
            <p:spPr>
              <a:xfrm>
                <a:off x="707127" y="5603349"/>
                <a:ext cx="3318986" cy="6676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F16625F-A71F-0C83-3C36-7571CE19AFD4}"/>
                  </a:ext>
                </a:extLst>
              </p:cNvPr>
              <p:cNvSpPr txBox="1"/>
              <p:nvPr/>
            </p:nvSpPr>
            <p:spPr>
              <a:xfrm>
                <a:off x="574555" y="5286138"/>
                <a:ext cx="5496569" cy="3694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𝑟𝑜𝑤</m:t>
                          </m:r>
                          <m:r>
                            <a:rPr lang="en-US" i="1">
                              <a:latin typeface="Cambria Math" panose="02040503050406030204" pitchFamily="18" charset="0"/>
                            </a:rPr>
                            <m:t> −</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𝑓𝑟𝑜𝑚</m:t>
                          </m:r>
                          <m:r>
                            <a:rPr lang="en-US" i="1">
                              <a:latin typeface="Cambria Math" panose="02040503050406030204" pitchFamily="18" charset="0"/>
                            </a:rPr>
                            <m:t> </m:t>
                          </m:r>
                          <m:r>
                            <a:rPr lang="en-US" i="1">
                              <a:latin typeface="Cambria Math" panose="02040503050406030204" pitchFamily="18" charset="0"/>
                            </a:rPr>
                            <m:t>𝑑𝑖𝑓𝑓𝑒𝑟𝑒𝑛𝑡</m:t>
                          </m:r>
                          <m:r>
                            <a:rPr lang="en-US" i="1">
                              <a:latin typeface="Cambria Math" panose="02040503050406030204" pitchFamily="18" charset="0"/>
                            </a:rPr>
                            <m:t> </m:t>
                          </m:r>
                          <m:r>
                            <a:rPr lang="en-US" i="1">
                              <a:latin typeface="Cambria Math" panose="02040503050406030204" pitchFamily="18" charset="0"/>
                            </a:rPr>
                            <m:t>𝑟𝑜𝑤</m:t>
                          </m:r>
                          <m:r>
                            <a:rPr lang="en-US" i="1">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a:p>
            </p:txBody>
          </p:sp>
        </mc:Choice>
        <mc:Fallback>
          <p:sp>
            <p:nvSpPr>
              <p:cNvPr id="14" name="TextBox 13">
                <a:extLst>
                  <a:ext uri="{FF2B5EF4-FFF2-40B4-BE49-F238E27FC236}">
                    <a16:creationId xmlns:a16="http://schemas.microsoft.com/office/drawing/2014/main" id="{6F16625F-A71F-0C83-3C36-7571CE19AFD4}"/>
                  </a:ext>
                </a:extLst>
              </p:cNvPr>
              <p:cNvSpPr txBox="1">
                <a:spLocks noRot="1" noChangeAspect="1" noMove="1" noResize="1" noEditPoints="1" noAdjustHandles="1" noChangeArrowheads="1" noChangeShapeType="1" noTextEdit="1"/>
              </p:cNvSpPr>
              <p:nvPr/>
            </p:nvSpPr>
            <p:spPr>
              <a:xfrm>
                <a:off x="574555" y="5286138"/>
                <a:ext cx="5496569" cy="369460"/>
              </a:xfrm>
              <a:prstGeom prst="rect">
                <a:avLst/>
              </a:prstGeom>
              <a:blipFill>
                <a:blip r:embed="rId8"/>
                <a:stretch>
                  <a:fillRect b="-13115"/>
                </a:stretch>
              </a:blipFill>
            </p:spPr>
            <p:txBody>
              <a:bodyPr/>
              <a:lstStyle/>
              <a:p>
                <a:r>
                  <a:rPr lang="en-US">
                    <a:noFill/>
                  </a:rPr>
                  <a:t> </a:t>
                </a:r>
              </a:p>
            </p:txBody>
          </p:sp>
        </mc:Fallback>
      </mc:AlternateContent>
      <p:cxnSp>
        <p:nvCxnSpPr>
          <p:cNvPr id="16" name="Connector: Curved 15">
            <a:extLst>
              <a:ext uri="{FF2B5EF4-FFF2-40B4-BE49-F238E27FC236}">
                <a16:creationId xmlns:a16="http://schemas.microsoft.com/office/drawing/2014/main" id="{005BFB8B-60A9-E98E-023D-5DCBD3523863}"/>
              </a:ext>
            </a:extLst>
          </p:cNvPr>
          <p:cNvCxnSpPr>
            <a:cxnSpLocks/>
          </p:cNvCxnSpPr>
          <p:nvPr/>
        </p:nvCxnSpPr>
        <p:spPr>
          <a:xfrm rot="5400000" flipH="1" flipV="1">
            <a:off x="1695139" y="3129421"/>
            <a:ext cx="3314808" cy="1269678"/>
          </a:xfrm>
          <a:prstGeom prst="curvedConnector3">
            <a:avLst>
              <a:gd name="adj1" fmla="val 100172"/>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Curved 23">
            <a:extLst>
              <a:ext uri="{FF2B5EF4-FFF2-40B4-BE49-F238E27FC236}">
                <a16:creationId xmlns:a16="http://schemas.microsoft.com/office/drawing/2014/main" id="{FED706F2-7C18-2CD5-CA3D-0641CF6BC763}"/>
              </a:ext>
            </a:extLst>
          </p:cNvPr>
          <p:cNvCxnSpPr>
            <a:cxnSpLocks/>
          </p:cNvCxnSpPr>
          <p:nvPr/>
        </p:nvCxnSpPr>
        <p:spPr>
          <a:xfrm rot="16200000" flipV="1">
            <a:off x="3309684" y="3656758"/>
            <a:ext cx="2974268" cy="533459"/>
          </a:xfrm>
          <a:prstGeom prst="curvedConnector3">
            <a:avLst>
              <a:gd name="adj1" fmla="val 100552"/>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B5B4BDA-6360-170C-81B4-175D68B574C7}"/>
              </a:ext>
            </a:extLst>
          </p:cNvPr>
          <p:cNvSpPr txBox="1"/>
          <p:nvPr/>
        </p:nvSpPr>
        <p:spPr>
          <a:xfrm>
            <a:off x="8285784" y="4130065"/>
            <a:ext cx="2067188" cy="369460"/>
          </a:xfrm>
          <a:prstGeom prst="rect">
            <a:avLst/>
          </a:prstGeom>
          <a:noFill/>
        </p:spPr>
        <p:txBody>
          <a:bodyPr wrap="square" rtlCol="0">
            <a:spAutoFit/>
          </a:bodyPr>
          <a:lstStyle/>
          <a:p>
            <a:r>
              <a:rPr lang="en-US"/>
              <a:t>We are comparing</a:t>
            </a:r>
          </a:p>
        </p:txBody>
      </p:sp>
      <p:cxnSp>
        <p:nvCxnSpPr>
          <p:cNvPr id="38" name="Connector: Elbow 37">
            <a:extLst>
              <a:ext uri="{FF2B5EF4-FFF2-40B4-BE49-F238E27FC236}">
                <a16:creationId xmlns:a16="http://schemas.microsoft.com/office/drawing/2014/main" id="{4FF84FE1-4587-F38E-0F46-B77F6D853F5C}"/>
              </a:ext>
            </a:extLst>
          </p:cNvPr>
          <p:cNvCxnSpPr>
            <a:cxnSpLocks/>
            <a:stCxn id="36" idx="3"/>
            <a:endCxn id="40" idx="0"/>
          </p:cNvCxnSpPr>
          <p:nvPr/>
        </p:nvCxnSpPr>
        <p:spPr>
          <a:xfrm flipV="1">
            <a:off x="10352972" y="2167737"/>
            <a:ext cx="328866" cy="2147058"/>
          </a:xfrm>
          <a:prstGeom prst="bentConnector3">
            <a:avLst>
              <a:gd name="adj1" fmla="val 219800"/>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FE7F7BB4-5797-80E0-31D0-01FB56417B22}"/>
              </a:ext>
            </a:extLst>
          </p:cNvPr>
          <p:cNvSpPr/>
          <p:nvPr/>
        </p:nvSpPr>
        <p:spPr>
          <a:xfrm rot="5400000">
            <a:off x="10389477" y="2104246"/>
            <a:ext cx="457741" cy="1269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DEAF5B6-B61F-1D6E-0C27-52AE997C10A0}"/>
              </a:ext>
            </a:extLst>
          </p:cNvPr>
          <p:cNvSpPr/>
          <p:nvPr/>
        </p:nvSpPr>
        <p:spPr>
          <a:xfrm rot="5400000">
            <a:off x="10392256" y="2438410"/>
            <a:ext cx="457741" cy="1269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840B000F-3DF9-6FCE-F7DF-04D9E8E8EF9E}"/>
              </a:ext>
            </a:extLst>
          </p:cNvPr>
          <p:cNvCxnSpPr>
            <a:cxnSpLocks/>
            <a:stCxn id="36" idx="3"/>
            <a:endCxn id="4" idx="3"/>
          </p:cNvCxnSpPr>
          <p:nvPr/>
        </p:nvCxnSpPr>
        <p:spPr>
          <a:xfrm flipV="1">
            <a:off x="10352972" y="2501900"/>
            <a:ext cx="346827" cy="1812895"/>
          </a:xfrm>
          <a:prstGeom prst="bentConnector3">
            <a:avLst>
              <a:gd name="adj1" fmla="val 165912"/>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F6B777D5-4AF5-20FB-0E0D-63D0F96DD3BD}"/>
                  </a:ext>
                </a:extLst>
              </p:cNvPr>
              <p:cNvSpPr txBox="1"/>
              <p:nvPr/>
            </p:nvSpPr>
            <p:spPr>
              <a:xfrm>
                <a:off x="7020629" y="4572534"/>
                <a:ext cx="903132" cy="369460"/>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𝑤</m:t>
                    </m:r>
                  </m:oMath>
                </a14:m>
                <a:r>
                  <a:rPr lang="en-US"/>
                  <a:t>= 4/3 </a:t>
                </a:r>
              </a:p>
            </p:txBody>
          </p:sp>
        </mc:Choice>
        <mc:Fallback>
          <p:sp>
            <p:nvSpPr>
              <p:cNvPr id="47" name="TextBox 46">
                <a:extLst>
                  <a:ext uri="{FF2B5EF4-FFF2-40B4-BE49-F238E27FC236}">
                    <a16:creationId xmlns:a16="http://schemas.microsoft.com/office/drawing/2014/main" id="{F6B777D5-4AF5-20FB-0E0D-63D0F96DD3BD}"/>
                  </a:ext>
                </a:extLst>
              </p:cNvPr>
              <p:cNvSpPr txBox="1">
                <a:spLocks noRot="1" noChangeAspect="1" noMove="1" noResize="1" noEditPoints="1" noAdjustHandles="1" noChangeArrowheads="1" noChangeShapeType="1" noTextEdit="1"/>
              </p:cNvSpPr>
              <p:nvPr/>
            </p:nvSpPr>
            <p:spPr>
              <a:xfrm>
                <a:off x="7020629" y="4572534"/>
                <a:ext cx="903132" cy="369460"/>
              </a:xfrm>
              <a:prstGeom prst="rect">
                <a:avLst/>
              </a:prstGeom>
              <a:blipFill>
                <a:blip r:embed="rId9"/>
                <a:stretch>
                  <a:fillRect t="-6557" r="-4730" b="-262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993EC28F-0494-7110-0EB0-4398604DF7AB}"/>
                  </a:ext>
                </a:extLst>
              </p:cNvPr>
              <p:cNvSpPr txBox="1"/>
              <p:nvPr/>
            </p:nvSpPr>
            <p:spPr>
              <a:xfrm>
                <a:off x="6456538" y="5489430"/>
                <a:ext cx="5742661" cy="9111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3</m:t>
                                  </m:r>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0.47 −0.05</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(0.15 −0.02)</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18.7 −15.1</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e>
                      </m:rad>
                    </m:oMath>
                  </m:oMathPara>
                </a14:m>
                <a:endParaRPr lang="en-US"/>
              </a:p>
            </p:txBody>
          </p:sp>
        </mc:Choice>
        <mc:Fallback>
          <p:sp>
            <p:nvSpPr>
              <p:cNvPr id="48" name="TextBox 47">
                <a:extLst>
                  <a:ext uri="{FF2B5EF4-FFF2-40B4-BE49-F238E27FC236}">
                    <a16:creationId xmlns:a16="http://schemas.microsoft.com/office/drawing/2014/main" id="{993EC28F-0494-7110-0EB0-4398604DF7AB}"/>
                  </a:ext>
                </a:extLst>
              </p:cNvPr>
              <p:cNvSpPr txBox="1">
                <a:spLocks noRot="1" noChangeAspect="1" noMove="1" noResize="1" noEditPoints="1" noAdjustHandles="1" noChangeArrowheads="1" noChangeShapeType="1" noTextEdit="1"/>
              </p:cNvSpPr>
              <p:nvPr/>
            </p:nvSpPr>
            <p:spPr>
              <a:xfrm>
                <a:off x="6456538" y="5489430"/>
                <a:ext cx="5742661" cy="9111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CE2A1A4E-AFD4-B7CF-4E19-3C05E92AF875}"/>
                  </a:ext>
                </a:extLst>
              </p:cNvPr>
              <p:cNvSpPr txBox="1"/>
              <p:nvPr/>
            </p:nvSpPr>
            <p:spPr>
              <a:xfrm>
                <a:off x="6959217" y="4843804"/>
                <a:ext cx="3652630" cy="6456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0.47 −0.05</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(0.15 −0.02)</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18.7 −15.1</m:t>
                              </m:r>
                            </m:e>
                          </m:d>
                        </m:e>
                        <m:sup>
                          <m:r>
                            <a:rPr lang="en-US" b="0" i="1" smtClean="0">
                              <a:latin typeface="Cambria Math" panose="02040503050406030204" pitchFamily="18" charset="0"/>
                            </a:rPr>
                            <m:t>2</m:t>
                          </m:r>
                        </m:sup>
                      </m:sSup>
                    </m:oMath>
                  </m:oMathPara>
                </a14:m>
                <a:endParaRPr lang="en-US"/>
              </a:p>
            </p:txBody>
          </p:sp>
        </mc:Choice>
        <mc:Fallback>
          <p:sp>
            <p:nvSpPr>
              <p:cNvPr id="50" name="TextBox 49">
                <a:extLst>
                  <a:ext uri="{FF2B5EF4-FFF2-40B4-BE49-F238E27FC236}">
                    <a16:creationId xmlns:a16="http://schemas.microsoft.com/office/drawing/2014/main" id="{CE2A1A4E-AFD4-B7CF-4E19-3C05E92AF875}"/>
                  </a:ext>
                </a:extLst>
              </p:cNvPr>
              <p:cNvSpPr txBox="1">
                <a:spLocks noRot="1" noChangeAspect="1" noMove="1" noResize="1" noEditPoints="1" noAdjustHandles="1" noChangeArrowheads="1" noChangeShapeType="1" noTextEdit="1"/>
              </p:cNvSpPr>
              <p:nvPr/>
            </p:nvSpPr>
            <p:spPr>
              <a:xfrm>
                <a:off x="6959217" y="4843804"/>
                <a:ext cx="3652630" cy="645626"/>
              </a:xfrm>
              <a:prstGeom prst="rect">
                <a:avLst/>
              </a:prstGeom>
              <a:blipFill>
                <a:blip r:embed="rId11"/>
                <a:stretch>
                  <a:fillRect b="-7619"/>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D2AFA86B-4375-A258-E2ED-8847398F8F09}"/>
              </a:ext>
            </a:extLst>
          </p:cNvPr>
          <p:cNvSpPr txBox="1"/>
          <p:nvPr/>
        </p:nvSpPr>
        <p:spPr>
          <a:xfrm>
            <a:off x="6528545" y="6361641"/>
            <a:ext cx="4943789" cy="369460"/>
          </a:xfrm>
          <a:prstGeom prst="rect">
            <a:avLst/>
          </a:prstGeom>
          <a:noFill/>
        </p:spPr>
        <p:txBody>
          <a:bodyPr wrap="none" rtlCol="0">
            <a:spAutoFit/>
          </a:bodyPr>
          <a:lstStyle/>
          <a:p>
            <a:r>
              <a:rPr lang="en-US"/>
              <a:t>= 4.187	  Next row =  3.510      Next row = 18.707</a:t>
            </a:r>
          </a:p>
        </p:txBody>
      </p:sp>
      <p:sp>
        <p:nvSpPr>
          <p:cNvPr id="53" name="TextBox 52">
            <a:extLst>
              <a:ext uri="{FF2B5EF4-FFF2-40B4-BE49-F238E27FC236}">
                <a16:creationId xmlns:a16="http://schemas.microsoft.com/office/drawing/2014/main" id="{CCA178E0-9A9F-4EC9-40C5-141459C451CB}"/>
              </a:ext>
            </a:extLst>
          </p:cNvPr>
          <p:cNvSpPr txBox="1"/>
          <p:nvPr/>
        </p:nvSpPr>
        <p:spPr>
          <a:xfrm>
            <a:off x="1352620" y="3317676"/>
            <a:ext cx="250390" cy="923714"/>
          </a:xfrm>
          <a:prstGeom prst="rect">
            <a:avLst/>
          </a:prstGeom>
          <a:noFill/>
        </p:spPr>
        <p:txBody>
          <a:bodyPr wrap="none" rtlCol="0">
            <a:spAutoFit/>
          </a:bodyPr>
          <a:lstStyle/>
          <a:p>
            <a:r>
              <a:rPr lang="en-US"/>
              <a:t>.</a:t>
            </a:r>
          </a:p>
          <a:p>
            <a:r>
              <a:rPr lang="en-US"/>
              <a:t>.</a:t>
            </a:r>
          </a:p>
          <a:p>
            <a:r>
              <a:rPr lang="en-US"/>
              <a:t>.</a:t>
            </a:r>
          </a:p>
        </p:txBody>
      </p:sp>
    </p:spTree>
    <p:extLst>
      <p:ext uri="{BB962C8B-B14F-4D97-AF65-F5344CB8AC3E}">
        <p14:creationId xmlns:p14="http://schemas.microsoft.com/office/powerpoint/2010/main" val="94503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2" grpId="0"/>
      <p:bldP spid="13" grpId="0"/>
      <p:bldP spid="14" grpId="0"/>
      <p:bldP spid="36" grpId="0"/>
      <p:bldP spid="47" grpId="0"/>
      <p:bldP spid="48" grpId="0"/>
      <p:bldP spid="50" grpId="0"/>
      <p:bldP spid="5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B1C23D-6C74-D6A9-E969-6488512C4C86}"/>
              </a:ext>
            </a:extLst>
          </p:cNvPr>
          <p:cNvSpPr txBox="1"/>
          <p:nvPr/>
        </p:nvSpPr>
        <p:spPr>
          <a:xfrm>
            <a:off x="4153272" y="2610906"/>
            <a:ext cx="3885455" cy="1200842"/>
          </a:xfrm>
          <a:prstGeom prst="rect">
            <a:avLst/>
          </a:prstGeom>
          <a:noFill/>
        </p:spPr>
        <p:txBody>
          <a:bodyPr wrap="square" rtlCol="0">
            <a:spAutoFit/>
          </a:bodyPr>
          <a:lstStyle/>
          <a:p>
            <a:pPr algn="ctr"/>
            <a:r>
              <a:rPr lang="en-US"/>
              <a:t>Comparing first row with</a:t>
            </a:r>
          </a:p>
          <a:p>
            <a:r>
              <a:rPr lang="en-US"/>
              <a:t>Second row = 4.187 </a:t>
            </a:r>
          </a:p>
          <a:p>
            <a:r>
              <a:rPr lang="en-US"/>
              <a:t>Third row =  3.510</a:t>
            </a:r>
          </a:p>
          <a:p>
            <a:r>
              <a:rPr lang="en-US"/>
              <a:t>Fourth row = 18.707</a:t>
            </a:r>
          </a:p>
        </p:txBody>
      </p:sp>
      <p:graphicFrame>
        <p:nvGraphicFramePr>
          <p:cNvPr id="5" name="Table 4">
            <a:extLst>
              <a:ext uri="{FF2B5EF4-FFF2-40B4-BE49-F238E27FC236}">
                <a16:creationId xmlns:a16="http://schemas.microsoft.com/office/drawing/2014/main" id="{44304652-5016-EA86-E2E6-E61A182A1C97}"/>
              </a:ext>
            </a:extLst>
          </p:cNvPr>
          <p:cNvGraphicFramePr>
            <a:graphicFrameLocks noGrp="1"/>
          </p:cNvGraphicFramePr>
          <p:nvPr>
            <p:extLst>
              <p:ext uri="{D42A27DB-BD31-4B8C-83A1-F6EECF244321}">
                <p14:modId xmlns:p14="http://schemas.microsoft.com/office/powerpoint/2010/main" val="308239711"/>
              </p:ext>
            </p:extLst>
          </p:nvPr>
        </p:nvGraphicFramePr>
        <p:xfrm>
          <a:off x="1505415" y="524933"/>
          <a:ext cx="9181170" cy="1854200"/>
        </p:xfrm>
        <a:graphic>
          <a:graphicData uri="http://schemas.openxmlformats.org/drawingml/2006/table">
            <a:tbl>
              <a:tblPr firstRow="1" bandRow="1">
                <a:tableStyleId>{5C22544A-7EE6-4342-B048-85BDC9FD1C3A}</a:tableStyleId>
              </a:tblPr>
              <a:tblGrid>
                <a:gridCol w="1836234">
                  <a:extLst>
                    <a:ext uri="{9D8B030D-6E8A-4147-A177-3AD203B41FA5}">
                      <a16:colId xmlns:a16="http://schemas.microsoft.com/office/drawing/2014/main" val="1219766578"/>
                    </a:ext>
                  </a:extLst>
                </a:gridCol>
                <a:gridCol w="1836234">
                  <a:extLst>
                    <a:ext uri="{9D8B030D-6E8A-4147-A177-3AD203B41FA5}">
                      <a16:colId xmlns:a16="http://schemas.microsoft.com/office/drawing/2014/main" val="200743972"/>
                    </a:ext>
                  </a:extLst>
                </a:gridCol>
                <a:gridCol w="1836234">
                  <a:extLst>
                    <a:ext uri="{9D8B030D-6E8A-4147-A177-3AD203B41FA5}">
                      <a16:colId xmlns:a16="http://schemas.microsoft.com/office/drawing/2014/main" val="545979618"/>
                    </a:ext>
                  </a:extLst>
                </a:gridCol>
                <a:gridCol w="1836234">
                  <a:extLst>
                    <a:ext uri="{9D8B030D-6E8A-4147-A177-3AD203B41FA5}">
                      <a16:colId xmlns:a16="http://schemas.microsoft.com/office/drawing/2014/main" val="2412312827"/>
                    </a:ext>
                  </a:extLst>
                </a:gridCol>
                <a:gridCol w="1836234">
                  <a:extLst>
                    <a:ext uri="{9D8B030D-6E8A-4147-A177-3AD203B41FA5}">
                      <a16:colId xmlns:a16="http://schemas.microsoft.com/office/drawing/2014/main" val="2328556324"/>
                    </a:ext>
                  </a:extLst>
                </a:gridCol>
              </a:tblGrid>
              <a:tr h="370840">
                <a:tc>
                  <a:txBody>
                    <a:bodyPr/>
                    <a:lstStyle/>
                    <a:p>
                      <a:r>
                        <a:rPr lang="en-US" sz="1200" err="1"/>
                        <a:t>Dividened</a:t>
                      </a:r>
                      <a:r>
                        <a:rPr lang="en-US" sz="1200"/>
                        <a:t> per share</a:t>
                      </a:r>
                    </a:p>
                  </a:txBody>
                  <a:tcPr/>
                </a:tc>
                <a:tc>
                  <a:txBody>
                    <a:bodyPr/>
                    <a:lstStyle/>
                    <a:p>
                      <a:r>
                        <a:rPr lang="en-US" sz="1200"/>
                        <a:t>Gross Margin</a:t>
                      </a:r>
                    </a:p>
                  </a:txBody>
                  <a:tcPr/>
                </a:tc>
                <a:tc>
                  <a:txBody>
                    <a:bodyPr/>
                    <a:lstStyle/>
                    <a:p>
                      <a:r>
                        <a:rPr lang="en-US" sz="1200"/>
                        <a:t>Profit Margin</a:t>
                      </a:r>
                    </a:p>
                  </a:txBody>
                  <a:tcPr/>
                </a:tc>
                <a:tc>
                  <a:txBody>
                    <a:bodyPr/>
                    <a:lstStyle/>
                    <a:p>
                      <a:r>
                        <a:rPr lang="en-US" sz="1200" err="1"/>
                        <a:t>priceEarningRatio</a:t>
                      </a:r>
                      <a:endParaRPr lang="en-US" sz="1200"/>
                    </a:p>
                  </a:txBody>
                  <a:tcPr/>
                </a:tc>
                <a:tc>
                  <a:txBody>
                    <a:bodyPr/>
                    <a:lstStyle/>
                    <a:p>
                      <a:r>
                        <a:rPr lang="en-US" sz="1200" err="1"/>
                        <a:t>Marketcap</a:t>
                      </a:r>
                      <a:endParaRPr lang="en-US" sz="1200"/>
                    </a:p>
                  </a:txBody>
                  <a:tcPr/>
                </a:tc>
                <a:extLst>
                  <a:ext uri="{0D108BD9-81ED-4DB2-BD59-A6C34878D82A}">
                    <a16:rowId xmlns:a16="http://schemas.microsoft.com/office/drawing/2014/main" val="564347296"/>
                  </a:ext>
                </a:extLst>
              </a:tr>
              <a:tr h="370840">
                <a:tc>
                  <a:txBody>
                    <a:bodyPr/>
                    <a:lstStyle/>
                    <a:p>
                      <a:pPr algn="ctr"/>
                      <a:r>
                        <a:rPr lang="en-US" err="1"/>
                        <a:t>NaN</a:t>
                      </a:r>
                      <a:endParaRPr lang="en-US"/>
                    </a:p>
                  </a:txBody>
                  <a:tcPr/>
                </a:tc>
                <a:tc>
                  <a:txBody>
                    <a:bodyPr/>
                    <a:lstStyle/>
                    <a:p>
                      <a:pPr algn="ctr"/>
                      <a:r>
                        <a:rPr lang="en-US"/>
                        <a:t>0.47</a:t>
                      </a:r>
                    </a:p>
                  </a:txBody>
                  <a:tcPr/>
                </a:tc>
                <a:tc>
                  <a:txBody>
                    <a:bodyPr/>
                    <a:lstStyle/>
                    <a:p>
                      <a:pPr algn="ctr"/>
                      <a:r>
                        <a:rPr lang="en-US"/>
                        <a:t>0.15</a:t>
                      </a:r>
                    </a:p>
                  </a:txBody>
                  <a:tcPr/>
                </a:tc>
                <a:tc>
                  <a:txBody>
                    <a:bodyPr/>
                    <a:lstStyle/>
                    <a:p>
                      <a:pPr algn="ctr"/>
                      <a:r>
                        <a:rPr lang="en-US"/>
                        <a:t>18.7</a:t>
                      </a:r>
                    </a:p>
                  </a:txBody>
                  <a:tcPr/>
                </a:tc>
                <a:tc>
                  <a:txBody>
                    <a:bodyPr/>
                    <a:lstStyle/>
                    <a:p>
                      <a:pPr algn="ctr"/>
                      <a:r>
                        <a:rPr lang="en-US"/>
                        <a:t>-0.11</a:t>
                      </a:r>
                    </a:p>
                  </a:txBody>
                  <a:tcPr/>
                </a:tc>
                <a:extLst>
                  <a:ext uri="{0D108BD9-81ED-4DB2-BD59-A6C34878D82A}">
                    <a16:rowId xmlns:a16="http://schemas.microsoft.com/office/drawing/2014/main" val="3848524818"/>
                  </a:ext>
                </a:extLst>
              </a:tr>
              <a:tr h="370840">
                <a:tc>
                  <a:txBody>
                    <a:bodyPr/>
                    <a:lstStyle/>
                    <a:p>
                      <a:pPr algn="ctr"/>
                      <a:r>
                        <a:rPr lang="en-US"/>
                        <a:t>0.96</a:t>
                      </a:r>
                    </a:p>
                  </a:txBody>
                  <a:tcPr/>
                </a:tc>
                <a:tc>
                  <a:txBody>
                    <a:bodyPr/>
                    <a:lstStyle/>
                    <a:p>
                      <a:pPr algn="ctr"/>
                      <a:r>
                        <a:rPr lang="en-US"/>
                        <a:t>0.05</a:t>
                      </a:r>
                    </a:p>
                  </a:txBody>
                  <a:tcPr/>
                </a:tc>
                <a:tc>
                  <a:txBody>
                    <a:bodyPr/>
                    <a:lstStyle/>
                    <a:p>
                      <a:pPr algn="ctr"/>
                      <a:r>
                        <a:rPr lang="en-US"/>
                        <a:t>0.02</a:t>
                      </a:r>
                    </a:p>
                  </a:txBody>
                  <a:tcPr/>
                </a:tc>
                <a:tc>
                  <a:txBody>
                    <a:bodyPr/>
                    <a:lstStyle/>
                    <a:p>
                      <a:pPr algn="ctr"/>
                      <a:r>
                        <a:rPr lang="en-US"/>
                        <a:t>15.1</a:t>
                      </a:r>
                    </a:p>
                  </a:txBody>
                  <a:tcPr/>
                </a:tc>
                <a:tc>
                  <a:txBody>
                    <a:bodyPr/>
                    <a:lstStyle/>
                    <a:p>
                      <a:pPr algn="ctr"/>
                      <a:r>
                        <a:rPr lang="en-US" err="1"/>
                        <a:t>NaN</a:t>
                      </a:r>
                      <a:endParaRPr lang="en-US"/>
                    </a:p>
                  </a:txBody>
                  <a:tcPr/>
                </a:tc>
                <a:extLst>
                  <a:ext uri="{0D108BD9-81ED-4DB2-BD59-A6C34878D82A}">
                    <a16:rowId xmlns:a16="http://schemas.microsoft.com/office/drawing/2014/main" val="833622258"/>
                  </a:ext>
                </a:extLst>
              </a:tr>
              <a:tr h="370840">
                <a:tc>
                  <a:txBody>
                    <a:bodyPr/>
                    <a:lstStyle/>
                    <a:p>
                      <a:pPr algn="ctr"/>
                      <a:r>
                        <a:rPr lang="en-US"/>
                        <a:t>1.88</a:t>
                      </a:r>
                    </a:p>
                  </a:txBody>
                  <a:tcPr/>
                </a:tc>
                <a:tc>
                  <a:txBody>
                    <a:bodyPr/>
                    <a:lstStyle/>
                    <a:p>
                      <a:pPr algn="ctr"/>
                      <a:r>
                        <a:rPr lang="en-US"/>
                        <a:t>0.24</a:t>
                      </a:r>
                    </a:p>
                  </a:txBody>
                  <a:tcPr/>
                </a:tc>
                <a:tc>
                  <a:txBody>
                    <a:bodyPr/>
                    <a:lstStyle/>
                    <a:p>
                      <a:pPr algn="ctr"/>
                      <a:r>
                        <a:rPr lang="en-US"/>
                        <a:t>0.03</a:t>
                      </a:r>
                    </a:p>
                  </a:txBody>
                  <a:tcPr/>
                </a:tc>
                <a:tc>
                  <a:txBody>
                    <a:bodyPr/>
                    <a:lstStyle/>
                    <a:p>
                      <a:pPr algn="ctr"/>
                      <a:r>
                        <a:rPr lang="en-US"/>
                        <a:t>15.2</a:t>
                      </a:r>
                    </a:p>
                  </a:txBody>
                  <a:tcPr/>
                </a:tc>
                <a:tc>
                  <a:txBody>
                    <a:bodyPr/>
                    <a:lstStyle/>
                    <a:p>
                      <a:pPr algn="ctr"/>
                      <a:r>
                        <a:rPr lang="en-US"/>
                        <a:t>-0.20</a:t>
                      </a:r>
                    </a:p>
                  </a:txBody>
                  <a:tcPr/>
                </a:tc>
                <a:extLst>
                  <a:ext uri="{0D108BD9-81ED-4DB2-BD59-A6C34878D82A}">
                    <a16:rowId xmlns:a16="http://schemas.microsoft.com/office/drawing/2014/main" val="434631297"/>
                  </a:ext>
                </a:extLst>
              </a:tr>
              <a:tr h="370840">
                <a:tc>
                  <a:txBody>
                    <a:bodyPr/>
                    <a:lstStyle/>
                    <a:p>
                      <a:pPr algn="ctr"/>
                      <a:r>
                        <a:rPr lang="en-US"/>
                        <a:t>0.28</a:t>
                      </a:r>
                    </a:p>
                  </a:txBody>
                  <a:tcPr/>
                </a:tc>
                <a:tc>
                  <a:txBody>
                    <a:bodyPr/>
                    <a:lstStyle/>
                    <a:p>
                      <a:pPr algn="ctr"/>
                      <a:r>
                        <a:rPr lang="en-US"/>
                        <a:t>0.12</a:t>
                      </a:r>
                    </a:p>
                  </a:txBody>
                  <a:tcPr/>
                </a:tc>
                <a:tc>
                  <a:txBody>
                    <a:bodyPr/>
                    <a:lstStyle/>
                    <a:p>
                      <a:pPr algn="ctr"/>
                      <a:r>
                        <a:rPr lang="en-US"/>
                        <a:t>-0.002</a:t>
                      </a:r>
                    </a:p>
                  </a:txBody>
                  <a:tcPr/>
                </a:tc>
                <a:tc>
                  <a:txBody>
                    <a:bodyPr/>
                    <a:lstStyle/>
                    <a:p>
                      <a:pPr algn="ctr"/>
                      <a:r>
                        <a:rPr lang="en-US"/>
                        <a:t>0</a:t>
                      </a:r>
                    </a:p>
                  </a:txBody>
                  <a:tcPr/>
                </a:tc>
                <a:tc>
                  <a:txBody>
                    <a:bodyPr/>
                    <a:lstStyle/>
                    <a:p>
                      <a:pPr algn="ctr"/>
                      <a:r>
                        <a:rPr lang="en-US"/>
                        <a:t>-0.49</a:t>
                      </a:r>
                    </a:p>
                  </a:txBody>
                  <a:tcPr/>
                </a:tc>
                <a:extLst>
                  <a:ext uri="{0D108BD9-81ED-4DB2-BD59-A6C34878D82A}">
                    <a16:rowId xmlns:a16="http://schemas.microsoft.com/office/drawing/2014/main" val="2676667967"/>
                  </a:ext>
                </a:extLst>
              </a:tr>
            </a:tbl>
          </a:graphicData>
        </a:graphic>
      </p:graphicFrame>
      <p:sp>
        <p:nvSpPr>
          <p:cNvPr id="6" name="TextBox 5">
            <a:extLst>
              <a:ext uri="{FF2B5EF4-FFF2-40B4-BE49-F238E27FC236}">
                <a16:creationId xmlns:a16="http://schemas.microsoft.com/office/drawing/2014/main" id="{D2694577-0E9F-44DB-BC37-52A54F5401CC}"/>
              </a:ext>
            </a:extLst>
          </p:cNvPr>
          <p:cNvSpPr txBox="1"/>
          <p:nvPr/>
        </p:nvSpPr>
        <p:spPr>
          <a:xfrm>
            <a:off x="5171867" y="4109408"/>
            <a:ext cx="1848263" cy="369460"/>
          </a:xfrm>
          <a:prstGeom prst="rect">
            <a:avLst/>
          </a:prstGeom>
          <a:noFill/>
        </p:spPr>
        <p:txBody>
          <a:bodyPr wrap="none" rtlCol="0">
            <a:spAutoFit/>
          </a:bodyPr>
          <a:lstStyle/>
          <a:p>
            <a:r>
              <a:rPr lang="en-US"/>
              <a:t>Impute the value</a:t>
            </a:r>
          </a:p>
        </p:txBody>
      </p:sp>
      <p:sp>
        <p:nvSpPr>
          <p:cNvPr id="7" name="TextBox 6">
            <a:extLst>
              <a:ext uri="{FF2B5EF4-FFF2-40B4-BE49-F238E27FC236}">
                <a16:creationId xmlns:a16="http://schemas.microsoft.com/office/drawing/2014/main" id="{912AA041-BC70-8BFB-1182-EE223708DF0A}"/>
              </a:ext>
            </a:extLst>
          </p:cNvPr>
          <p:cNvSpPr txBox="1"/>
          <p:nvPr/>
        </p:nvSpPr>
        <p:spPr>
          <a:xfrm>
            <a:off x="1380220" y="2287613"/>
            <a:ext cx="250390" cy="923714"/>
          </a:xfrm>
          <a:prstGeom prst="rect">
            <a:avLst/>
          </a:prstGeom>
          <a:noFill/>
        </p:spPr>
        <p:txBody>
          <a:bodyPr wrap="none" rtlCol="0">
            <a:spAutoFit/>
          </a:bodyPr>
          <a:lstStyle/>
          <a:p>
            <a:r>
              <a:rPr lang="en-US"/>
              <a:t>.</a:t>
            </a:r>
          </a:p>
          <a:p>
            <a:r>
              <a:rPr lang="en-US"/>
              <a:t>.</a:t>
            </a:r>
          </a:p>
          <a:p>
            <a:r>
              <a:rPr lang="en-US"/>
              <a:t>.</a:t>
            </a:r>
          </a:p>
        </p:txBody>
      </p:sp>
      <p:sp>
        <p:nvSpPr>
          <p:cNvPr id="8" name="TextBox 7">
            <a:extLst>
              <a:ext uri="{FF2B5EF4-FFF2-40B4-BE49-F238E27FC236}">
                <a16:creationId xmlns:a16="http://schemas.microsoft.com/office/drawing/2014/main" id="{F080A96C-09DF-68EC-BED5-14968491EF32}"/>
              </a:ext>
            </a:extLst>
          </p:cNvPr>
          <p:cNvSpPr txBox="1"/>
          <p:nvPr/>
        </p:nvSpPr>
        <p:spPr>
          <a:xfrm>
            <a:off x="3014138" y="4699000"/>
            <a:ext cx="2615781" cy="369460"/>
          </a:xfrm>
          <a:prstGeom prst="rect">
            <a:avLst/>
          </a:prstGeom>
          <a:noFill/>
        </p:spPr>
        <p:txBody>
          <a:bodyPr wrap="none" rtlCol="0">
            <a:spAutoFit/>
          </a:bodyPr>
          <a:lstStyle/>
          <a:p>
            <a:r>
              <a:rPr lang="en-US"/>
              <a:t>Number of neighbors = 2</a:t>
            </a:r>
          </a:p>
        </p:txBody>
      </p:sp>
      <p:cxnSp>
        <p:nvCxnSpPr>
          <p:cNvPr id="10" name="Straight Arrow Connector 9">
            <a:extLst>
              <a:ext uri="{FF2B5EF4-FFF2-40B4-BE49-F238E27FC236}">
                <a16:creationId xmlns:a16="http://schemas.microsoft.com/office/drawing/2014/main" id="{89D50494-76F1-9D0F-E317-7D916F6608DC}"/>
              </a:ext>
            </a:extLst>
          </p:cNvPr>
          <p:cNvCxnSpPr>
            <a:cxnSpLocks/>
            <a:stCxn id="8" idx="3"/>
            <a:endCxn id="13" idx="1"/>
          </p:cNvCxnSpPr>
          <p:nvPr/>
        </p:nvCxnSpPr>
        <p:spPr>
          <a:xfrm>
            <a:off x="5629919" y="4883730"/>
            <a:ext cx="897886" cy="0"/>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D0BDAA8-566F-CB07-572E-E3ED6CFC5339}"/>
              </a:ext>
            </a:extLst>
          </p:cNvPr>
          <p:cNvSpPr txBox="1"/>
          <p:nvPr/>
        </p:nvSpPr>
        <p:spPr>
          <a:xfrm>
            <a:off x="6527805" y="4699000"/>
            <a:ext cx="2794804" cy="369460"/>
          </a:xfrm>
          <a:prstGeom prst="rect">
            <a:avLst/>
          </a:prstGeom>
          <a:noFill/>
        </p:spPr>
        <p:txBody>
          <a:bodyPr wrap="none" rtlCol="0">
            <a:spAutoFit/>
          </a:bodyPr>
          <a:lstStyle/>
          <a:p>
            <a:r>
              <a:rPr lang="en-US"/>
              <a:t>Find the two lowest values</a:t>
            </a:r>
          </a:p>
        </p:txBody>
      </p:sp>
      <p:pic>
        <p:nvPicPr>
          <p:cNvPr id="16" name="Graphic 15" descr="Badge 3 outline">
            <a:extLst>
              <a:ext uri="{FF2B5EF4-FFF2-40B4-BE49-F238E27FC236}">
                <a16:creationId xmlns:a16="http://schemas.microsoft.com/office/drawing/2014/main" id="{64E671E6-2194-DEC8-37EE-2C12C40A4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10459" y="4127109"/>
            <a:ext cx="369460" cy="369460"/>
          </a:xfrm>
          <a:prstGeom prst="rect">
            <a:avLst/>
          </a:prstGeom>
        </p:spPr>
      </p:pic>
      <p:sp>
        <p:nvSpPr>
          <p:cNvPr id="17" name="TextBox 16">
            <a:extLst>
              <a:ext uri="{FF2B5EF4-FFF2-40B4-BE49-F238E27FC236}">
                <a16:creationId xmlns:a16="http://schemas.microsoft.com/office/drawing/2014/main" id="{A9DC7E00-43E6-CDA2-ED0F-BC4B66AB093F}"/>
              </a:ext>
            </a:extLst>
          </p:cNvPr>
          <p:cNvSpPr txBox="1"/>
          <p:nvPr/>
        </p:nvSpPr>
        <p:spPr>
          <a:xfrm>
            <a:off x="4153272" y="3522135"/>
            <a:ext cx="250390" cy="923714"/>
          </a:xfrm>
          <a:prstGeom prst="rect">
            <a:avLst/>
          </a:prstGeom>
          <a:noFill/>
        </p:spPr>
        <p:txBody>
          <a:bodyPr wrap="none" rtlCol="0">
            <a:spAutoFit/>
          </a:bodyPr>
          <a:lstStyle/>
          <a:p>
            <a:r>
              <a:rPr lang="en-US"/>
              <a:t>.</a:t>
            </a:r>
          </a:p>
          <a:p>
            <a:r>
              <a:rPr lang="en-US"/>
              <a:t>.</a:t>
            </a:r>
          </a:p>
          <a:p>
            <a:r>
              <a:rPr lang="en-US"/>
              <a:t>.</a:t>
            </a:r>
          </a:p>
        </p:txBody>
      </p:sp>
      <p:cxnSp>
        <p:nvCxnSpPr>
          <p:cNvPr id="19" name="Connector: Curved 18">
            <a:extLst>
              <a:ext uri="{FF2B5EF4-FFF2-40B4-BE49-F238E27FC236}">
                <a16:creationId xmlns:a16="http://schemas.microsoft.com/office/drawing/2014/main" id="{B7EA3BA1-98B2-FDDC-B606-F534C1A8FDB7}"/>
              </a:ext>
            </a:extLst>
          </p:cNvPr>
          <p:cNvCxnSpPr>
            <a:cxnSpLocks/>
            <a:endCxn id="13" idx="0"/>
          </p:cNvCxnSpPr>
          <p:nvPr/>
        </p:nvCxnSpPr>
        <p:spPr>
          <a:xfrm>
            <a:off x="6214533" y="3081867"/>
            <a:ext cx="1710674" cy="161713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F6D2EE85-41D6-FB07-67C6-0177AAE6CE58}"/>
              </a:ext>
            </a:extLst>
          </p:cNvPr>
          <p:cNvCxnSpPr>
            <a:cxnSpLocks/>
            <a:endCxn id="13" idx="0"/>
          </p:cNvCxnSpPr>
          <p:nvPr/>
        </p:nvCxnSpPr>
        <p:spPr>
          <a:xfrm>
            <a:off x="6036716" y="3318933"/>
            <a:ext cx="1888491" cy="138006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09A1D5F-47A4-B0F1-3B84-71FC358E4EED}"/>
              </a:ext>
            </a:extLst>
          </p:cNvPr>
          <p:cNvSpPr txBox="1"/>
          <p:nvPr/>
        </p:nvSpPr>
        <p:spPr>
          <a:xfrm>
            <a:off x="906086" y="5655733"/>
            <a:ext cx="3805401" cy="369460"/>
          </a:xfrm>
          <a:prstGeom prst="rect">
            <a:avLst/>
          </a:prstGeom>
          <a:noFill/>
        </p:spPr>
        <p:txBody>
          <a:bodyPr wrap="none" rtlCol="0">
            <a:spAutoFit/>
          </a:bodyPr>
          <a:lstStyle/>
          <a:p>
            <a:r>
              <a:rPr lang="en-US"/>
              <a:t>Take the mean: (0.96 + 1.88)/2 = 1.42</a:t>
            </a:r>
          </a:p>
        </p:txBody>
      </p:sp>
      <p:cxnSp>
        <p:nvCxnSpPr>
          <p:cNvPr id="32" name="Connector: Elbow 31">
            <a:extLst>
              <a:ext uri="{FF2B5EF4-FFF2-40B4-BE49-F238E27FC236}">
                <a16:creationId xmlns:a16="http://schemas.microsoft.com/office/drawing/2014/main" id="{4F67FAED-147A-6AF9-7202-266FFA66023D}"/>
              </a:ext>
            </a:extLst>
          </p:cNvPr>
          <p:cNvCxnSpPr>
            <a:cxnSpLocks/>
            <a:stCxn id="5" idx="1"/>
            <a:endCxn id="30" idx="0"/>
          </p:cNvCxnSpPr>
          <p:nvPr/>
        </p:nvCxnSpPr>
        <p:spPr>
          <a:xfrm rot="10800000" flipH="1" flipV="1">
            <a:off x="1505415" y="1452033"/>
            <a:ext cx="1303372" cy="4203700"/>
          </a:xfrm>
          <a:prstGeom prst="bentConnector4">
            <a:avLst>
              <a:gd name="adj1" fmla="val -17539"/>
              <a:gd name="adj2" fmla="val 6102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Connector: Elbow 36">
            <a:extLst>
              <a:ext uri="{FF2B5EF4-FFF2-40B4-BE49-F238E27FC236}">
                <a16:creationId xmlns:a16="http://schemas.microsoft.com/office/drawing/2014/main" id="{18F44B9E-B8E8-4E77-E063-9F280547F743}"/>
              </a:ext>
            </a:extLst>
          </p:cNvPr>
          <p:cNvCxnSpPr>
            <a:cxnSpLocks/>
            <a:stCxn id="41" idx="1"/>
            <a:endCxn id="30" idx="0"/>
          </p:cNvCxnSpPr>
          <p:nvPr/>
        </p:nvCxnSpPr>
        <p:spPr>
          <a:xfrm rot="10800000" flipH="1" flipV="1">
            <a:off x="1504453" y="1830411"/>
            <a:ext cx="1304333" cy="3825321"/>
          </a:xfrm>
          <a:prstGeom prst="bentConnector4">
            <a:avLst>
              <a:gd name="adj1" fmla="val -17526"/>
              <a:gd name="adj2" fmla="val 57420"/>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3A984635-B622-7C7B-0530-2F3399721708}"/>
              </a:ext>
            </a:extLst>
          </p:cNvPr>
          <p:cNvSpPr/>
          <p:nvPr/>
        </p:nvSpPr>
        <p:spPr>
          <a:xfrm>
            <a:off x="1504454" y="137321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4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3" grpId="0"/>
      <p:bldP spid="17"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E778-538C-3E50-4793-BB110065F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C4E2B-8804-CD83-40A1-C33BE4425BF8}"/>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FFD97B93-9ECA-BBB7-B361-B72975C4ACF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16C891FF-AFAE-AFCD-BE8B-639A96112AB7}"/>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D8DE30CF-04F0-68A4-9048-CC4028E27EDF}"/>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BEFFDFB6-6788-43F9-6A15-F61D4F17E9AB}"/>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FE4EC737-8F7C-CF23-C0DB-97DE02B0149F}"/>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F40882F3-371E-1D48-CEA6-538541849918}"/>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8E826DD4-30BB-C863-B64B-80DEAFDBC292}"/>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3641776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2763E-35B2-63DE-BABC-669E4540A9C9}"/>
              </a:ext>
            </a:extLst>
          </p:cNvPr>
          <p:cNvSpPr/>
          <p:nvPr/>
        </p:nvSpPr>
        <p:spPr>
          <a:xfrm>
            <a:off x="938123" y="9715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 name="Rectangle 4">
            <a:extLst>
              <a:ext uri="{FF2B5EF4-FFF2-40B4-BE49-F238E27FC236}">
                <a16:creationId xmlns:a16="http://schemas.microsoft.com/office/drawing/2014/main" id="{5BB3CDB4-C2C1-F001-1258-B62B7FB598EA}"/>
              </a:ext>
            </a:extLst>
          </p:cNvPr>
          <p:cNvSpPr/>
          <p:nvPr/>
        </p:nvSpPr>
        <p:spPr>
          <a:xfrm>
            <a:off x="8524875" y="971550"/>
            <a:ext cx="1317625" cy="230187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 name="Rectangle 11">
            <a:extLst>
              <a:ext uri="{FF2B5EF4-FFF2-40B4-BE49-F238E27FC236}">
                <a16:creationId xmlns:a16="http://schemas.microsoft.com/office/drawing/2014/main" id="{37E239D6-C8E9-61A5-6717-91A5D3E07E03}"/>
              </a:ext>
            </a:extLst>
          </p:cNvPr>
          <p:cNvSpPr/>
          <p:nvPr/>
        </p:nvSpPr>
        <p:spPr>
          <a:xfrm>
            <a:off x="9843998" y="971550"/>
            <a:ext cx="13176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 name="Flowchart: Connector 12">
            <a:extLst>
              <a:ext uri="{FF2B5EF4-FFF2-40B4-BE49-F238E27FC236}">
                <a16:creationId xmlns:a16="http://schemas.microsoft.com/office/drawing/2014/main" id="{724E21E6-BA72-DBDF-4C49-9345DC638259}"/>
              </a:ext>
            </a:extLst>
          </p:cNvPr>
          <p:cNvSpPr/>
          <p:nvPr/>
        </p:nvSpPr>
        <p:spPr>
          <a:xfrm>
            <a:off x="1277020" y="11241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 name="Isosceles Triangle 14">
            <a:extLst>
              <a:ext uri="{FF2B5EF4-FFF2-40B4-BE49-F238E27FC236}">
                <a16:creationId xmlns:a16="http://schemas.microsoft.com/office/drawing/2014/main" id="{FD931502-7EB2-58C2-AA2B-ED06C548AA6B}"/>
              </a:ext>
            </a:extLst>
          </p:cNvPr>
          <p:cNvSpPr/>
          <p:nvPr/>
        </p:nvSpPr>
        <p:spPr>
          <a:xfrm>
            <a:off x="3715711" y="1121224"/>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 name="Rectangle 2">
            <a:extLst>
              <a:ext uri="{FF2B5EF4-FFF2-40B4-BE49-F238E27FC236}">
                <a16:creationId xmlns:a16="http://schemas.microsoft.com/office/drawing/2014/main" id="{64AD8F58-AFA8-D82D-CF3C-A6E548DBBD15}"/>
              </a:ext>
            </a:extLst>
          </p:cNvPr>
          <p:cNvSpPr/>
          <p:nvPr/>
        </p:nvSpPr>
        <p:spPr>
          <a:xfrm>
            <a:off x="6410036" y="18091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 name="Rectangle 15">
            <a:extLst>
              <a:ext uri="{FF2B5EF4-FFF2-40B4-BE49-F238E27FC236}">
                <a16:creationId xmlns:a16="http://schemas.microsoft.com/office/drawing/2014/main" id="{C0485000-DD76-F376-E084-B2D2F483704C}"/>
              </a:ext>
            </a:extLst>
          </p:cNvPr>
          <p:cNvSpPr/>
          <p:nvPr/>
        </p:nvSpPr>
        <p:spPr>
          <a:xfrm>
            <a:off x="6410036" y="11241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 name="Rectangle 19">
            <a:extLst>
              <a:ext uri="{FF2B5EF4-FFF2-40B4-BE49-F238E27FC236}">
                <a16:creationId xmlns:a16="http://schemas.microsoft.com/office/drawing/2014/main" id="{F05E3664-F74A-8A4E-AD4E-25C8B364BC98}"/>
              </a:ext>
            </a:extLst>
          </p:cNvPr>
          <p:cNvSpPr/>
          <p:nvPr/>
        </p:nvSpPr>
        <p:spPr>
          <a:xfrm>
            <a:off x="7357693" y="18091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 name="Isosceles Triangle 20">
            <a:extLst>
              <a:ext uri="{FF2B5EF4-FFF2-40B4-BE49-F238E27FC236}">
                <a16:creationId xmlns:a16="http://schemas.microsoft.com/office/drawing/2014/main" id="{A6EF9789-A43F-E649-2C24-8241FABB8585}"/>
              </a:ext>
            </a:extLst>
          </p:cNvPr>
          <p:cNvSpPr/>
          <p:nvPr/>
        </p:nvSpPr>
        <p:spPr>
          <a:xfrm>
            <a:off x="4740540" y="180915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 name="Isosceles Triangle 21">
            <a:extLst>
              <a:ext uri="{FF2B5EF4-FFF2-40B4-BE49-F238E27FC236}">
                <a16:creationId xmlns:a16="http://schemas.microsoft.com/office/drawing/2014/main" id="{BC43C5DB-1A8B-93A7-BEE7-B193D9FF94CC}"/>
              </a:ext>
            </a:extLst>
          </p:cNvPr>
          <p:cNvSpPr/>
          <p:nvPr/>
        </p:nvSpPr>
        <p:spPr>
          <a:xfrm>
            <a:off x="4740540" y="1118529"/>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 name="Isosceles Triangle 22">
            <a:extLst>
              <a:ext uri="{FF2B5EF4-FFF2-40B4-BE49-F238E27FC236}">
                <a16:creationId xmlns:a16="http://schemas.microsoft.com/office/drawing/2014/main" id="{80900193-1392-0580-C1D9-B938225BD7E8}"/>
              </a:ext>
            </a:extLst>
          </p:cNvPr>
          <p:cNvSpPr/>
          <p:nvPr/>
        </p:nvSpPr>
        <p:spPr>
          <a:xfrm>
            <a:off x="3715711" y="18128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 name="Flowchart: Connector 23">
            <a:extLst>
              <a:ext uri="{FF2B5EF4-FFF2-40B4-BE49-F238E27FC236}">
                <a16:creationId xmlns:a16="http://schemas.microsoft.com/office/drawing/2014/main" id="{8C8B3D72-D866-5369-035B-C5AA09BE098D}"/>
              </a:ext>
            </a:extLst>
          </p:cNvPr>
          <p:cNvSpPr/>
          <p:nvPr/>
        </p:nvSpPr>
        <p:spPr>
          <a:xfrm>
            <a:off x="2206258" y="11241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 name="Flowchart: Connector 24">
            <a:extLst>
              <a:ext uri="{FF2B5EF4-FFF2-40B4-BE49-F238E27FC236}">
                <a16:creationId xmlns:a16="http://schemas.microsoft.com/office/drawing/2014/main" id="{8EE9770A-24DC-98CE-B584-FBF924771A4A}"/>
              </a:ext>
            </a:extLst>
          </p:cNvPr>
          <p:cNvSpPr/>
          <p:nvPr/>
        </p:nvSpPr>
        <p:spPr>
          <a:xfrm>
            <a:off x="1261145" y="180915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 name="Flowchart: Connector 25">
            <a:extLst>
              <a:ext uri="{FF2B5EF4-FFF2-40B4-BE49-F238E27FC236}">
                <a16:creationId xmlns:a16="http://schemas.microsoft.com/office/drawing/2014/main" id="{0C713E99-7695-9DD8-93A6-C994AEA97312}"/>
              </a:ext>
            </a:extLst>
          </p:cNvPr>
          <p:cNvSpPr/>
          <p:nvPr/>
        </p:nvSpPr>
        <p:spPr>
          <a:xfrm>
            <a:off x="2206258" y="18128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 name="Rectangle 26">
            <a:extLst>
              <a:ext uri="{FF2B5EF4-FFF2-40B4-BE49-F238E27FC236}">
                <a16:creationId xmlns:a16="http://schemas.microsoft.com/office/drawing/2014/main" id="{6B48B93E-B792-D20C-505A-CBED4B637035}"/>
              </a:ext>
            </a:extLst>
          </p:cNvPr>
          <p:cNvSpPr/>
          <p:nvPr/>
        </p:nvSpPr>
        <p:spPr>
          <a:xfrm>
            <a:off x="7357693" y="11241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 name="Rectangle 27">
            <a:extLst>
              <a:ext uri="{FF2B5EF4-FFF2-40B4-BE49-F238E27FC236}">
                <a16:creationId xmlns:a16="http://schemas.microsoft.com/office/drawing/2014/main" id="{5B78C492-AE0F-013E-DF82-277A7EDDF9ED}"/>
              </a:ext>
            </a:extLst>
          </p:cNvPr>
          <p:cNvSpPr/>
          <p:nvPr/>
        </p:nvSpPr>
        <p:spPr>
          <a:xfrm>
            <a:off x="8914171" y="25014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 name="Isosceles Triangle 28">
            <a:extLst>
              <a:ext uri="{FF2B5EF4-FFF2-40B4-BE49-F238E27FC236}">
                <a16:creationId xmlns:a16="http://schemas.microsoft.com/office/drawing/2014/main" id="{EEB9BA46-E7FA-123F-698B-495D4766FC44}"/>
              </a:ext>
            </a:extLst>
          </p:cNvPr>
          <p:cNvSpPr/>
          <p:nvPr/>
        </p:nvSpPr>
        <p:spPr>
          <a:xfrm>
            <a:off x="8914171" y="18128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 name="Flowchart: Connector 29">
            <a:extLst>
              <a:ext uri="{FF2B5EF4-FFF2-40B4-BE49-F238E27FC236}">
                <a16:creationId xmlns:a16="http://schemas.microsoft.com/office/drawing/2014/main" id="{84603A22-5C6E-57BE-1433-E87050ADA2AF}"/>
              </a:ext>
            </a:extLst>
          </p:cNvPr>
          <p:cNvSpPr/>
          <p:nvPr/>
        </p:nvSpPr>
        <p:spPr>
          <a:xfrm>
            <a:off x="8914171" y="11241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 name="Rectangle 30">
            <a:extLst>
              <a:ext uri="{FF2B5EF4-FFF2-40B4-BE49-F238E27FC236}">
                <a16:creationId xmlns:a16="http://schemas.microsoft.com/office/drawing/2014/main" id="{CA1C6C2B-D1BF-BEB7-C055-F7271024E43F}"/>
              </a:ext>
            </a:extLst>
          </p:cNvPr>
          <p:cNvSpPr/>
          <p:nvPr/>
        </p:nvSpPr>
        <p:spPr>
          <a:xfrm>
            <a:off x="10231796" y="2593036"/>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 name="Isosceles Triangle 31">
            <a:extLst>
              <a:ext uri="{FF2B5EF4-FFF2-40B4-BE49-F238E27FC236}">
                <a16:creationId xmlns:a16="http://schemas.microsoft.com/office/drawing/2014/main" id="{A9634FDE-49E2-8779-B90B-B1F34AE454FF}"/>
              </a:ext>
            </a:extLst>
          </p:cNvPr>
          <p:cNvSpPr/>
          <p:nvPr/>
        </p:nvSpPr>
        <p:spPr>
          <a:xfrm>
            <a:off x="10231796" y="18128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3" name="Flowchart: Connector 32">
            <a:extLst>
              <a:ext uri="{FF2B5EF4-FFF2-40B4-BE49-F238E27FC236}">
                <a16:creationId xmlns:a16="http://schemas.microsoft.com/office/drawing/2014/main" id="{514A34AF-5A3F-F1BA-5305-94DCE5A54492}"/>
              </a:ext>
            </a:extLst>
          </p:cNvPr>
          <p:cNvSpPr/>
          <p:nvPr/>
        </p:nvSpPr>
        <p:spPr>
          <a:xfrm>
            <a:off x="10231796" y="11264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 name="Flowchart: Connector 33">
            <a:extLst>
              <a:ext uri="{FF2B5EF4-FFF2-40B4-BE49-F238E27FC236}">
                <a16:creationId xmlns:a16="http://schemas.microsoft.com/office/drawing/2014/main" id="{2FF38E72-4E93-51FE-EAC5-90AB2A047F07}"/>
              </a:ext>
            </a:extLst>
          </p:cNvPr>
          <p:cNvSpPr/>
          <p:nvPr/>
        </p:nvSpPr>
        <p:spPr>
          <a:xfrm>
            <a:off x="1261145" y="24997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 name="Flowchart: Connector 34">
            <a:extLst>
              <a:ext uri="{FF2B5EF4-FFF2-40B4-BE49-F238E27FC236}">
                <a16:creationId xmlns:a16="http://schemas.microsoft.com/office/drawing/2014/main" id="{6C0C3AAD-B9F8-BFA0-A75E-C0930BEA2834}"/>
              </a:ext>
            </a:extLst>
          </p:cNvPr>
          <p:cNvSpPr/>
          <p:nvPr/>
        </p:nvSpPr>
        <p:spPr>
          <a:xfrm>
            <a:off x="2210314" y="24997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6" name="Isosceles Triangle 35">
            <a:extLst>
              <a:ext uri="{FF2B5EF4-FFF2-40B4-BE49-F238E27FC236}">
                <a16:creationId xmlns:a16="http://schemas.microsoft.com/office/drawing/2014/main" id="{1327A080-A77E-DD65-D09A-27DAEDE384E0}"/>
              </a:ext>
            </a:extLst>
          </p:cNvPr>
          <p:cNvSpPr/>
          <p:nvPr/>
        </p:nvSpPr>
        <p:spPr>
          <a:xfrm>
            <a:off x="4741861" y="24997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7" name="Isosceles Triangle 36">
            <a:extLst>
              <a:ext uri="{FF2B5EF4-FFF2-40B4-BE49-F238E27FC236}">
                <a16:creationId xmlns:a16="http://schemas.microsoft.com/office/drawing/2014/main" id="{BBF09F9D-1214-84CD-88EE-CF62A8E1B51D}"/>
              </a:ext>
            </a:extLst>
          </p:cNvPr>
          <p:cNvSpPr/>
          <p:nvPr/>
        </p:nvSpPr>
        <p:spPr>
          <a:xfrm>
            <a:off x="3715025" y="24997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8" name="Rectangle 37">
            <a:extLst>
              <a:ext uri="{FF2B5EF4-FFF2-40B4-BE49-F238E27FC236}">
                <a16:creationId xmlns:a16="http://schemas.microsoft.com/office/drawing/2014/main" id="{E99D1C98-DA90-97E4-49A7-4953AC6EB6D6}"/>
              </a:ext>
            </a:extLst>
          </p:cNvPr>
          <p:cNvSpPr/>
          <p:nvPr/>
        </p:nvSpPr>
        <p:spPr>
          <a:xfrm>
            <a:off x="6410036" y="25014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 name="Rectangle 38">
            <a:extLst>
              <a:ext uri="{FF2B5EF4-FFF2-40B4-BE49-F238E27FC236}">
                <a16:creationId xmlns:a16="http://schemas.microsoft.com/office/drawing/2014/main" id="{FD2B013A-D721-0D28-AC07-7E4A97D34928}"/>
              </a:ext>
            </a:extLst>
          </p:cNvPr>
          <p:cNvSpPr/>
          <p:nvPr/>
        </p:nvSpPr>
        <p:spPr>
          <a:xfrm>
            <a:off x="7357693" y="25014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3" name="Straight Connector 52">
            <a:extLst>
              <a:ext uri="{FF2B5EF4-FFF2-40B4-BE49-F238E27FC236}">
                <a16:creationId xmlns:a16="http://schemas.microsoft.com/office/drawing/2014/main" id="{0BAC21B8-E566-5C18-5FB4-671923CF05B6}"/>
              </a:ext>
            </a:extLst>
          </p:cNvPr>
          <p:cNvCxnSpPr>
            <a:cxnSpLocks/>
          </p:cNvCxnSpPr>
          <p:nvPr/>
        </p:nvCxnSpPr>
        <p:spPr>
          <a:xfrm>
            <a:off x="938388" y="732842"/>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8E3B986F-D069-11D0-4DEB-E8EA801A87D0}"/>
              </a:ext>
            </a:extLst>
          </p:cNvPr>
          <p:cNvSpPr txBox="1"/>
          <p:nvPr/>
        </p:nvSpPr>
        <p:spPr>
          <a:xfrm>
            <a:off x="3268009" y="221149"/>
            <a:ext cx="3510833" cy="400110"/>
          </a:xfrm>
          <a:prstGeom prst="rect">
            <a:avLst/>
          </a:prstGeom>
          <a:noFill/>
        </p:spPr>
        <p:txBody>
          <a:bodyPr wrap="none" rtlCol="0">
            <a:spAutoFit/>
          </a:bodyPr>
          <a:lstStyle/>
          <a:p>
            <a:r>
              <a:rPr lang="en-US" sz="2000"/>
              <a:t>Training data (80% of the data)</a:t>
            </a:r>
          </a:p>
        </p:txBody>
      </p:sp>
      <p:cxnSp>
        <p:nvCxnSpPr>
          <p:cNvPr id="56" name="Straight Connector 55">
            <a:extLst>
              <a:ext uri="{FF2B5EF4-FFF2-40B4-BE49-F238E27FC236}">
                <a16:creationId xmlns:a16="http://schemas.microsoft.com/office/drawing/2014/main" id="{2A9C13AE-B3AC-4EC4-CDF6-988D4E7AE89C}"/>
              </a:ext>
            </a:extLst>
          </p:cNvPr>
          <p:cNvCxnSpPr>
            <a:cxnSpLocks/>
          </p:cNvCxnSpPr>
          <p:nvPr/>
        </p:nvCxnSpPr>
        <p:spPr>
          <a:xfrm>
            <a:off x="8510498" y="736916"/>
            <a:ext cx="1318260" cy="5334"/>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ABEB68F-D074-E84D-665E-EEE6DF01DC4C}"/>
              </a:ext>
            </a:extLst>
          </p:cNvPr>
          <p:cNvCxnSpPr>
            <a:cxnSpLocks/>
          </p:cNvCxnSpPr>
          <p:nvPr/>
        </p:nvCxnSpPr>
        <p:spPr>
          <a:xfrm>
            <a:off x="9824548" y="745750"/>
            <a:ext cx="131826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BA9EA2E3-3C45-EA62-8D91-00300C11E586}"/>
              </a:ext>
            </a:extLst>
          </p:cNvPr>
          <p:cNvSpPr txBox="1"/>
          <p:nvPr/>
        </p:nvSpPr>
        <p:spPr>
          <a:xfrm>
            <a:off x="9655649" y="130149"/>
            <a:ext cx="1656058" cy="605422"/>
          </a:xfrm>
          <a:prstGeom prst="rect">
            <a:avLst/>
          </a:prstGeom>
          <a:noFill/>
        </p:spPr>
        <p:txBody>
          <a:bodyPr wrap="square" rtlCol="0">
            <a:spAutoFit/>
          </a:bodyPr>
          <a:lstStyle/>
          <a:p>
            <a:pPr algn="ctr"/>
            <a:r>
              <a:rPr lang="en-US" sz="1667"/>
              <a:t>Test data (10% of the data)</a:t>
            </a:r>
          </a:p>
        </p:txBody>
      </p:sp>
      <p:sp>
        <p:nvSpPr>
          <p:cNvPr id="60" name="TextBox 59">
            <a:extLst>
              <a:ext uri="{FF2B5EF4-FFF2-40B4-BE49-F238E27FC236}">
                <a16:creationId xmlns:a16="http://schemas.microsoft.com/office/drawing/2014/main" id="{ED3B9180-C370-21ED-C63D-0859480AA2EB}"/>
              </a:ext>
            </a:extLst>
          </p:cNvPr>
          <p:cNvSpPr txBox="1"/>
          <p:nvPr/>
        </p:nvSpPr>
        <p:spPr>
          <a:xfrm>
            <a:off x="8446918" y="-53581"/>
            <a:ext cx="1441210" cy="861967"/>
          </a:xfrm>
          <a:prstGeom prst="rect">
            <a:avLst/>
          </a:prstGeom>
          <a:noFill/>
        </p:spPr>
        <p:txBody>
          <a:bodyPr wrap="square" rtlCol="0">
            <a:spAutoFit/>
          </a:bodyPr>
          <a:lstStyle/>
          <a:p>
            <a:pPr algn="ctr"/>
            <a:r>
              <a:rPr lang="en-US" sz="1667"/>
              <a:t>Validation data (10% of the data)</a:t>
            </a:r>
          </a:p>
        </p:txBody>
      </p:sp>
      <p:grpSp>
        <p:nvGrpSpPr>
          <p:cNvPr id="2" name="Group 1">
            <a:extLst>
              <a:ext uri="{FF2B5EF4-FFF2-40B4-BE49-F238E27FC236}">
                <a16:creationId xmlns:a16="http://schemas.microsoft.com/office/drawing/2014/main" id="{3BB7B5C1-E62F-3C43-A635-86F5C64F07C8}"/>
              </a:ext>
            </a:extLst>
          </p:cNvPr>
          <p:cNvGrpSpPr/>
          <p:nvPr/>
        </p:nvGrpSpPr>
        <p:grpSpPr>
          <a:xfrm>
            <a:off x="178365" y="102467"/>
            <a:ext cx="1834966" cy="400111"/>
            <a:chOff x="1298909" y="5087294"/>
            <a:chExt cx="3866595" cy="1015299"/>
          </a:xfrm>
        </p:grpSpPr>
        <p:sp>
          <p:nvSpPr>
            <p:cNvPr id="40" name="Flowchart: Connector 39">
              <a:extLst>
                <a:ext uri="{FF2B5EF4-FFF2-40B4-BE49-F238E27FC236}">
                  <a16:creationId xmlns:a16="http://schemas.microsoft.com/office/drawing/2014/main" id="{906B9E63-3D34-6499-0730-2D27FD98F008}"/>
                </a:ext>
              </a:extLst>
            </p:cNvPr>
            <p:cNvSpPr/>
            <p:nvPr/>
          </p:nvSpPr>
          <p:spPr>
            <a:xfrm>
              <a:off x="1298909" y="5282258"/>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 name="Isosceles Triangle 40">
              <a:extLst>
                <a:ext uri="{FF2B5EF4-FFF2-40B4-BE49-F238E27FC236}">
                  <a16:creationId xmlns:a16="http://schemas.microsoft.com/office/drawing/2014/main" id="{4155EADD-44E5-A429-3A69-03F65F4DC927}"/>
                </a:ext>
              </a:extLst>
            </p:cNvPr>
            <p:cNvSpPr/>
            <p:nvPr/>
          </p:nvSpPr>
          <p:spPr>
            <a:xfrm>
              <a:off x="2092933" y="5284947"/>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 name="Rectangle 41">
              <a:extLst>
                <a:ext uri="{FF2B5EF4-FFF2-40B4-BE49-F238E27FC236}">
                  <a16:creationId xmlns:a16="http://schemas.microsoft.com/office/drawing/2014/main" id="{391C3007-09F3-FA3D-B239-CD4779F73D28}"/>
                </a:ext>
              </a:extLst>
            </p:cNvPr>
            <p:cNvSpPr/>
            <p:nvPr/>
          </p:nvSpPr>
          <p:spPr>
            <a:xfrm>
              <a:off x="2886956" y="5282258"/>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1" name="TextBox 60">
              <a:extLst>
                <a:ext uri="{FF2B5EF4-FFF2-40B4-BE49-F238E27FC236}">
                  <a16:creationId xmlns:a16="http://schemas.microsoft.com/office/drawing/2014/main" id="{BE453F86-B208-8DA9-1D35-FDA03977C9C2}"/>
                </a:ext>
              </a:extLst>
            </p:cNvPr>
            <p:cNvSpPr txBox="1"/>
            <p:nvPr/>
          </p:nvSpPr>
          <p:spPr>
            <a:xfrm>
              <a:off x="3607075" y="5087294"/>
              <a:ext cx="533400" cy="1015299"/>
            </a:xfrm>
            <a:prstGeom prst="rect">
              <a:avLst/>
            </a:prstGeom>
            <a:noFill/>
          </p:spPr>
          <p:txBody>
            <a:bodyPr wrap="square" rtlCol="0">
              <a:spAutoFit/>
            </a:bodyPr>
            <a:lstStyle/>
            <a:p>
              <a:pPr algn="ctr"/>
              <a:r>
                <a:rPr lang="en-US" sz="2000"/>
                <a:t>=</a:t>
              </a:r>
              <a:endParaRPr lang="en-US" sz="800"/>
            </a:p>
          </p:txBody>
        </p:sp>
        <p:sp>
          <p:nvSpPr>
            <p:cNvPr id="62" name="TextBox 61">
              <a:extLst>
                <a:ext uri="{FF2B5EF4-FFF2-40B4-BE49-F238E27FC236}">
                  <a16:creationId xmlns:a16="http://schemas.microsoft.com/office/drawing/2014/main" id="{3EA22814-3164-D6C3-A5CD-D95CC92A996A}"/>
                </a:ext>
              </a:extLst>
            </p:cNvPr>
            <p:cNvSpPr txBox="1"/>
            <p:nvPr/>
          </p:nvSpPr>
          <p:spPr>
            <a:xfrm>
              <a:off x="3994619" y="5204443"/>
              <a:ext cx="1170885" cy="780999"/>
            </a:xfrm>
            <a:prstGeom prst="rect">
              <a:avLst/>
            </a:prstGeom>
            <a:noFill/>
          </p:spPr>
          <p:txBody>
            <a:bodyPr wrap="none" rtlCol="0">
              <a:spAutoFit/>
            </a:bodyPr>
            <a:lstStyle/>
            <a:p>
              <a:r>
                <a:rPr lang="en-US" sz="1400"/>
                <a:t>Data</a:t>
              </a:r>
            </a:p>
          </p:txBody>
        </p:sp>
      </p:grpSp>
      <p:sp>
        <p:nvSpPr>
          <p:cNvPr id="6" name="TextBox 5">
            <a:extLst>
              <a:ext uri="{FF2B5EF4-FFF2-40B4-BE49-F238E27FC236}">
                <a16:creationId xmlns:a16="http://schemas.microsoft.com/office/drawing/2014/main" id="{231F2C1D-9BD4-7821-EB2C-39FEC8EDD975}"/>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
        <p:nvSpPr>
          <p:cNvPr id="7" name="Rectangle 6">
            <a:extLst>
              <a:ext uri="{FF2B5EF4-FFF2-40B4-BE49-F238E27FC236}">
                <a16:creationId xmlns:a16="http://schemas.microsoft.com/office/drawing/2014/main" id="{9925E1F3-8586-8CBF-A248-B9CC6B228D34}"/>
              </a:ext>
            </a:extLst>
          </p:cNvPr>
          <p:cNvSpPr/>
          <p:nvPr/>
        </p:nvSpPr>
        <p:spPr>
          <a:xfrm>
            <a:off x="969873" y="37909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9" name="Rectangle 8">
            <a:extLst>
              <a:ext uri="{FF2B5EF4-FFF2-40B4-BE49-F238E27FC236}">
                <a16:creationId xmlns:a16="http://schemas.microsoft.com/office/drawing/2014/main" id="{523698F2-5903-EE27-1432-9D964BEDD7E2}"/>
              </a:ext>
            </a:extLst>
          </p:cNvPr>
          <p:cNvSpPr/>
          <p:nvPr/>
        </p:nvSpPr>
        <p:spPr>
          <a:xfrm>
            <a:off x="8542248" y="3790950"/>
            <a:ext cx="26511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0" name="Flowchart: Connector 9">
            <a:extLst>
              <a:ext uri="{FF2B5EF4-FFF2-40B4-BE49-F238E27FC236}">
                <a16:creationId xmlns:a16="http://schemas.microsoft.com/office/drawing/2014/main" id="{925246F2-70F5-99D4-EDEF-8A8021FCB302}"/>
              </a:ext>
            </a:extLst>
          </p:cNvPr>
          <p:cNvSpPr/>
          <p:nvPr/>
        </p:nvSpPr>
        <p:spPr>
          <a:xfrm>
            <a:off x="1308770" y="39435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 name="Isosceles Triangle 10">
            <a:extLst>
              <a:ext uri="{FF2B5EF4-FFF2-40B4-BE49-F238E27FC236}">
                <a16:creationId xmlns:a16="http://schemas.microsoft.com/office/drawing/2014/main" id="{F25E05CD-59FF-0052-404F-7ACDE6BD602A}"/>
              </a:ext>
            </a:extLst>
          </p:cNvPr>
          <p:cNvSpPr/>
          <p:nvPr/>
        </p:nvSpPr>
        <p:spPr>
          <a:xfrm>
            <a:off x="3747461" y="3940624"/>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4" name="Rectangle 13">
            <a:extLst>
              <a:ext uri="{FF2B5EF4-FFF2-40B4-BE49-F238E27FC236}">
                <a16:creationId xmlns:a16="http://schemas.microsoft.com/office/drawing/2014/main" id="{750DDB5A-3187-9877-CCAB-C6490740A3B7}"/>
              </a:ext>
            </a:extLst>
          </p:cNvPr>
          <p:cNvSpPr/>
          <p:nvPr/>
        </p:nvSpPr>
        <p:spPr>
          <a:xfrm>
            <a:off x="6441786" y="46285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 name="Rectangle 16">
            <a:extLst>
              <a:ext uri="{FF2B5EF4-FFF2-40B4-BE49-F238E27FC236}">
                <a16:creationId xmlns:a16="http://schemas.microsoft.com/office/drawing/2014/main" id="{CA2C16AC-FEC5-04A3-6E43-88D1529BA8F0}"/>
              </a:ext>
            </a:extLst>
          </p:cNvPr>
          <p:cNvSpPr/>
          <p:nvPr/>
        </p:nvSpPr>
        <p:spPr>
          <a:xfrm>
            <a:off x="6441786" y="39435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 name="Rectangle 17">
            <a:extLst>
              <a:ext uri="{FF2B5EF4-FFF2-40B4-BE49-F238E27FC236}">
                <a16:creationId xmlns:a16="http://schemas.microsoft.com/office/drawing/2014/main" id="{18C9ABFE-19F0-D891-471E-0B47F4084423}"/>
              </a:ext>
            </a:extLst>
          </p:cNvPr>
          <p:cNvSpPr/>
          <p:nvPr/>
        </p:nvSpPr>
        <p:spPr>
          <a:xfrm>
            <a:off x="7389443" y="4628550"/>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 name="Isosceles Triangle 18">
            <a:extLst>
              <a:ext uri="{FF2B5EF4-FFF2-40B4-BE49-F238E27FC236}">
                <a16:creationId xmlns:a16="http://schemas.microsoft.com/office/drawing/2014/main" id="{B672101F-0222-6BD3-AD00-F8AFD09AC978}"/>
              </a:ext>
            </a:extLst>
          </p:cNvPr>
          <p:cNvSpPr/>
          <p:nvPr/>
        </p:nvSpPr>
        <p:spPr>
          <a:xfrm>
            <a:off x="4772290" y="462855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3" name="Isosceles Triangle 42">
            <a:extLst>
              <a:ext uri="{FF2B5EF4-FFF2-40B4-BE49-F238E27FC236}">
                <a16:creationId xmlns:a16="http://schemas.microsoft.com/office/drawing/2014/main" id="{DA21A2E4-81A7-BD6E-1980-CCC8A39948DE}"/>
              </a:ext>
            </a:extLst>
          </p:cNvPr>
          <p:cNvSpPr/>
          <p:nvPr/>
        </p:nvSpPr>
        <p:spPr>
          <a:xfrm>
            <a:off x="4772290" y="3937929"/>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4" name="Isosceles Triangle 43">
            <a:extLst>
              <a:ext uri="{FF2B5EF4-FFF2-40B4-BE49-F238E27FC236}">
                <a16:creationId xmlns:a16="http://schemas.microsoft.com/office/drawing/2014/main" id="{98FBBE1C-0E91-056B-B171-64E1E5D967B4}"/>
              </a:ext>
            </a:extLst>
          </p:cNvPr>
          <p:cNvSpPr/>
          <p:nvPr/>
        </p:nvSpPr>
        <p:spPr>
          <a:xfrm>
            <a:off x="3747461" y="46322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5" name="Flowchart: Connector 44">
            <a:extLst>
              <a:ext uri="{FF2B5EF4-FFF2-40B4-BE49-F238E27FC236}">
                <a16:creationId xmlns:a16="http://schemas.microsoft.com/office/drawing/2014/main" id="{534D9B29-BA81-472F-D73B-7DBEBC4B3FE0}"/>
              </a:ext>
            </a:extLst>
          </p:cNvPr>
          <p:cNvSpPr/>
          <p:nvPr/>
        </p:nvSpPr>
        <p:spPr>
          <a:xfrm>
            <a:off x="2238008" y="39435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6" name="Flowchart: Connector 45">
            <a:extLst>
              <a:ext uri="{FF2B5EF4-FFF2-40B4-BE49-F238E27FC236}">
                <a16:creationId xmlns:a16="http://schemas.microsoft.com/office/drawing/2014/main" id="{137A50AF-EA37-62E8-FC64-5267E0472C10}"/>
              </a:ext>
            </a:extLst>
          </p:cNvPr>
          <p:cNvSpPr/>
          <p:nvPr/>
        </p:nvSpPr>
        <p:spPr>
          <a:xfrm>
            <a:off x="1292895" y="462855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7" name="Flowchart: Connector 46">
            <a:extLst>
              <a:ext uri="{FF2B5EF4-FFF2-40B4-BE49-F238E27FC236}">
                <a16:creationId xmlns:a16="http://schemas.microsoft.com/office/drawing/2014/main" id="{8BC3F4F2-C84F-7425-1317-9208DC9F6100}"/>
              </a:ext>
            </a:extLst>
          </p:cNvPr>
          <p:cNvSpPr/>
          <p:nvPr/>
        </p:nvSpPr>
        <p:spPr>
          <a:xfrm>
            <a:off x="2238008" y="46322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8" name="Rectangle 47">
            <a:extLst>
              <a:ext uri="{FF2B5EF4-FFF2-40B4-BE49-F238E27FC236}">
                <a16:creationId xmlns:a16="http://schemas.microsoft.com/office/drawing/2014/main" id="{DE496651-04F9-CB58-B414-EE528D20FE10}"/>
              </a:ext>
            </a:extLst>
          </p:cNvPr>
          <p:cNvSpPr/>
          <p:nvPr/>
        </p:nvSpPr>
        <p:spPr>
          <a:xfrm>
            <a:off x="7389443" y="3943591"/>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9" name="Rectangle 48">
            <a:extLst>
              <a:ext uri="{FF2B5EF4-FFF2-40B4-BE49-F238E27FC236}">
                <a16:creationId xmlns:a16="http://schemas.microsoft.com/office/drawing/2014/main" id="{5D864D02-348D-07F4-BF80-7E873E4B468A}"/>
              </a:ext>
            </a:extLst>
          </p:cNvPr>
          <p:cNvSpPr/>
          <p:nvPr/>
        </p:nvSpPr>
        <p:spPr>
          <a:xfrm>
            <a:off x="8945921" y="53208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0" name="Isosceles Triangle 49">
            <a:extLst>
              <a:ext uri="{FF2B5EF4-FFF2-40B4-BE49-F238E27FC236}">
                <a16:creationId xmlns:a16="http://schemas.microsoft.com/office/drawing/2014/main" id="{30CD6262-9960-A304-A4AA-3B84A86B60D9}"/>
              </a:ext>
            </a:extLst>
          </p:cNvPr>
          <p:cNvSpPr/>
          <p:nvPr/>
        </p:nvSpPr>
        <p:spPr>
          <a:xfrm>
            <a:off x="8945921" y="46322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1" name="Flowchart: Connector 50">
            <a:extLst>
              <a:ext uri="{FF2B5EF4-FFF2-40B4-BE49-F238E27FC236}">
                <a16:creationId xmlns:a16="http://schemas.microsoft.com/office/drawing/2014/main" id="{07335A7C-2B0F-BCE3-8F26-D6A1727D9B48}"/>
              </a:ext>
            </a:extLst>
          </p:cNvPr>
          <p:cNvSpPr/>
          <p:nvPr/>
        </p:nvSpPr>
        <p:spPr>
          <a:xfrm>
            <a:off x="8945921" y="394359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2" name="Rectangle 51">
            <a:extLst>
              <a:ext uri="{FF2B5EF4-FFF2-40B4-BE49-F238E27FC236}">
                <a16:creationId xmlns:a16="http://schemas.microsoft.com/office/drawing/2014/main" id="{E941B326-0008-681E-F86F-D714C599270C}"/>
              </a:ext>
            </a:extLst>
          </p:cNvPr>
          <p:cNvSpPr/>
          <p:nvPr/>
        </p:nvSpPr>
        <p:spPr>
          <a:xfrm>
            <a:off x="10263546" y="5412436"/>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4" name="Isosceles Triangle 53">
            <a:extLst>
              <a:ext uri="{FF2B5EF4-FFF2-40B4-BE49-F238E27FC236}">
                <a16:creationId xmlns:a16="http://schemas.microsoft.com/office/drawing/2014/main" id="{C44A6D73-2A3A-92E3-D9E5-0BEEB7D96BCC}"/>
              </a:ext>
            </a:extLst>
          </p:cNvPr>
          <p:cNvSpPr/>
          <p:nvPr/>
        </p:nvSpPr>
        <p:spPr>
          <a:xfrm>
            <a:off x="10263546" y="4632210"/>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9" name="Flowchart: Connector 58">
            <a:extLst>
              <a:ext uri="{FF2B5EF4-FFF2-40B4-BE49-F238E27FC236}">
                <a16:creationId xmlns:a16="http://schemas.microsoft.com/office/drawing/2014/main" id="{99D75BC2-A2B4-815C-282D-1E1E6539B4F9}"/>
              </a:ext>
            </a:extLst>
          </p:cNvPr>
          <p:cNvSpPr/>
          <p:nvPr/>
        </p:nvSpPr>
        <p:spPr>
          <a:xfrm>
            <a:off x="10263546" y="3945810"/>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3" name="Flowchart: Connector 62">
            <a:extLst>
              <a:ext uri="{FF2B5EF4-FFF2-40B4-BE49-F238E27FC236}">
                <a16:creationId xmlns:a16="http://schemas.microsoft.com/office/drawing/2014/main" id="{09CBCDB8-307B-AEF7-E432-DA645F698E3D}"/>
              </a:ext>
            </a:extLst>
          </p:cNvPr>
          <p:cNvSpPr/>
          <p:nvPr/>
        </p:nvSpPr>
        <p:spPr>
          <a:xfrm>
            <a:off x="1292895" y="53191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4" name="Flowchart: Connector 63">
            <a:extLst>
              <a:ext uri="{FF2B5EF4-FFF2-40B4-BE49-F238E27FC236}">
                <a16:creationId xmlns:a16="http://schemas.microsoft.com/office/drawing/2014/main" id="{BBC7BEBC-AB4D-50C2-C925-028585620709}"/>
              </a:ext>
            </a:extLst>
          </p:cNvPr>
          <p:cNvSpPr/>
          <p:nvPr/>
        </p:nvSpPr>
        <p:spPr>
          <a:xfrm>
            <a:off x="2242064" y="5319171"/>
            <a:ext cx="533400" cy="533400"/>
          </a:xfrm>
          <a:prstGeom prst="flowChartConnector">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5" name="Isosceles Triangle 64">
            <a:extLst>
              <a:ext uri="{FF2B5EF4-FFF2-40B4-BE49-F238E27FC236}">
                <a16:creationId xmlns:a16="http://schemas.microsoft.com/office/drawing/2014/main" id="{A834AB00-2298-C5C9-787D-CACDF95707A2}"/>
              </a:ext>
            </a:extLst>
          </p:cNvPr>
          <p:cNvSpPr/>
          <p:nvPr/>
        </p:nvSpPr>
        <p:spPr>
          <a:xfrm>
            <a:off x="4773611" y="53191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6" name="Isosceles Triangle 65">
            <a:extLst>
              <a:ext uri="{FF2B5EF4-FFF2-40B4-BE49-F238E27FC236}">
                <a16:creationId xmlns:a16="http://schemas.microsoft.com/office/drawing/2014/main" id="{15CB5636-CAA2-73BD-4133-3D0D131F40EF}"/>
              </a:ext>
            </a:extLst>
          </p:cNvPr>
          <p:cNvSpPr/>
          <p:nvPr/>
        </p:nvSpPr>
        <p:spPr>
          <a:xfrm>
            <a:off x="3746775" y="5319171"/>
            <a:ext cx="533400" cy="533400"/>
          </a:xfrm>
          <a:prstGeom prst="triangl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7" name="Rectangle 66">
            <a:extLst>
              <a:ext uri="{FF2B5EF4-FFF2-40B4-BE49-F238E27FC236}">
                <a16:creationId xmlns:a16="http://schemas.microsoft.com/office/drawing/2014/main" id="{0969AF5F-DF0C-93F6-A543-3603AE26814E}"/>
              </a:ext>
            </a:extLst>
          </p:cNvPr>
          <p:cNvSpPr/>
          <p:nvPr/>
        </p:nvSpPr>
        <p:spPr>
          <a:xfrm>
            <a:off x="6441786" y="53208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8" name="Rectangle 67">
            <a:extLst>
              <a:ext uri="{FF2B5EF4-FFF2-40B4-BE49-F238E27FC236}">
                <a16:creationId xmlns:a16="http://schemas.microsoft.com/office/drawing/2014/main" id="{60AB4485-6687-0230-567D-6C73E7DA20F9}"/>
              </a:ext>
            </a:extLst>
          </p:cNvPr>
          <p:cNvSpPr/>
          <p:nvPr/>
        </p:nvSpPr>
        <p:spPr>
          <a:xfrm>
            <a:off x="7389443" y="5320829"/>
            <a:ext cx="533400" cy="5334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9" name="Straight Connector 68">
            <a:extLst>
              <a:ext uri="{FF2B5EF4-FFF2-40B4-BE49-F238E27FC236}">
                <a16:creationId xmlns:a16="http://schemas.microsoft.com/office/drawing/2014/main" id="{B7A28EE1-05DB-9B74-DDE9-46EEAD798AE1}"/>
              </a:ext>
            </a:extLst>
          </p:cNvPr>
          <p:cNvCxnSpPr>
            <a:cxnSpLocks/>
          </p:cNvCxnSpPr>
          <p:nvPr/>
        </p:nvCxnSpPr>
        <p:spPr>
          <a:xfrm>
            <a:off x="969873" y="6332895"/>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2D982B63-49D9-66B9-C30A-AB96C3DC0C74}"/>
              </a:ext>
            </a:extLst>
          </p:cNvPr>
          <p:cNvCxnSpPr>
            <a:cxnSpLocks/>
          </p:cNvCxnSpPr>
          <p:nvPr/>
        </p:nvCxnSpPr>
        <p:spPr>
          <a:xfrm>
            <a:off x="8508393" y="6339032"/>
            <a:ext cx="263231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71916F14-5E95-DA01-CE80-494D8498FA37}"/>
              </a:ext>
            </a:extLst>
          </p:cNvPr>
          <p:cNvSpPr txBox="1"/>
          <p:nvPr/>
        </p:nvSpPr>
        <p:spPr>
          <a:xfrm>
            <a:off x="3284623" y="6356377"/>
            <a:ext cx="3510833" cy="400110"/>
          </a:xfrm>
          <a:prstGeom prst="rect">
            <a:avLst/>
          </a:prstGeom>
          <a:noFill/>
        </p:spPr>
        <p:txBody>
          <a:bodyPr wrap="none" rtlCol="0">
            <a:spAutoFit/>
          </a:bodyPr>
          <a:lstStyle/>
          <a:p>
            <a:r>
              <a:rPr lang="en-US" sz="2000"/>
              <a:t>Training data (80% of the data)</a:t>
            </a:r>
          </a:p>
        </p:txBody>
      </p:sp>
      <p:sp>
        <p:nvSpPr>
          <p:cNvPr id="75" name="TextBox 74">
            <a:extLst>
              <a:ext uri="{FF2B5EF4-FFF2-40B4-BE49-F238E27FC236}">
                <a16:creationId xmlns:a16="http://schemas.microsoft.com/office/drawing/2014/main" id="{B724DCE4-7784-8714-7828-DE8BF8F7FC22}"/>
              </a:ext>
            </a:extLst>
          </p:cNvPr>
          <p:cNvSpPr txBox="1"/>
          <p:nvPr/>
        </p:nvSpPr>
        <p:spPr>
          <a:xfrm>
            <a:off x="8494011" y="6384432"/>
            <a:ext cx="2788233" cy="348878"/>
          </a:xfrm>
          <a:prstGeom prst="rect">
            <a:avLst/>
          </a:prstGeom>
          <a:noFill/>
        </p:spPr>
        <p:txBody>
          <a:bodyPr wrap="square" rtlCol="0">
            <a:spAutoFit/>
          </a:bodyPr>
          <a:lstStyle/>
          <a:p>
            <a:pPr algn="ctr"/>
            <a:r>
              <a:rPr lang="en-US" sz="1667"/>
              <a:t>Test data (20% of the data)</a:t>
            </a:r>
          </a:p>
        </p:txBody>
      </p:sp>
    </p:spTree>
    <p:extLst>
      <p:ext uri="{BB962C8B-B14F-4D97-AF65-F5344CB8AC3E}">
        <p14:creationId xmlns:p14="http://schemas.microsoft.com/office/powerpoint/2010/main" val="2410990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EF4424-31D9-3602-3C83-3F94ACAE3BBC}"/>
              </a:ext>
            </a:extLst>
          </p:cNvPr>
          <p:cNvSpPr txBox="1"/>
          <p:nvPr/>
        </p:nvSpPr>
        <p:spPr>
          <a:xfrm>
            <a:off x="18969" y="766120"/>
            <a:ext cx="2344302" cy="646587"/>
          </a:xfrm>
          <a:prstGeom prst="rect">
            <a:avLst/>
          </a:prstGeom>
          <a:noFill/>
        </p:spPr>
        <p:txBody>
          <a:bodyPr wrap="square" rtlCol="0">
            <a:spAutoFit/>
          </a:bodyPr>
          <a:lstStyle/>
          <a:p>
            <a:pPr algn="ctr"/>
            <a:r>
              <a:rPr lang="en-US"/>
              <a:t>Number of data points: 500</a:t>
            </a:r>
          </a:p>
        </p:txBody>
      </p:sp>
      <p:grpSp>
        <p:nvGrpSpPr>
          <p:cNvPr id="16" name="Group 15">
            <a:extLst>
              <a:ext uri="{FF2B5EF4-FFF2-40B4-BE49-F238E27FC236}">
                <a16:creationId xmlns:a16="http://schemas.microsoft.com/office/drawing/2014/main" id="{29ABF707-60AB-C5E9-36FB-0014FF9E0DCD}"/>
              </a:ext>
            </a:extLst>
          </p:cNvPr>
          <p:cNvGrpSpPr/>
          <p:nvPr/>
        </p:nvGrpSpPr>
        <p:grpSpPr>
          <a:xfrm>
            <a:off x="84295" y="3725697"/>
            <a:ext cx="2373074" cy="423450"/>
            <a:chOff x="2021677" y="4916329"/>
            <a:chExt cx="2373074" cy="423450"/>
          </a:xfrm>
        </p:grpSpPr>
        <p:sp>
          <p:nvSpPr>
            <p:cNvPr id="5" name="Rectangle 4">
              <a:extLst>
                <a:ext uri="{FF2B5EF4-FFF2-40B4-BE49-F238E27FC236}">
                  <a16:creationId xmlns:a16="http://schemas.microsoft.com/office/drawing/2014/main" id="{27C62F58-DA75-FF09-16B6-4282B12BCBE1}"/>
                </a:ext>
              </a:extLst>
            </p:cNvPr>
            <p:cNvSpPr/>
            <p:nvPr/>
          </p:nvSpPr>
          <p:spPr>
            <a:xfrm>
              <a:off x="2021677" y="4916332"/>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30BCED-8B89-5B27-762D-50136A670A7B}"/>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7F06FB-C47B-E02A-8DCC-24E35D5A740D}"/>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67227E-6AD7-99A4-7BF4-B7F10BB9CDD4}"/>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652D5A-A1F5-DBB7-CEC4-65C0B49F94FF}"/>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BB3DCD9D-F884-03A3-5B2A-CB48927A77C1}"/>
              </a:ext>
            </a:extLst>
          </p:cNvPr>
          <p:cNvGrpSpPr/>
          <p:nvPr/>
        </p:nvGrpSpPr>
        <p:grpSpPr>
          <a:xfrm>
            <a:off x="2457369" y="4491241"/>
            <a:ext cx="2373074" cy="423450"/>
            <a:chOff x="2021677" y="4916329"/>
            <a:chExt cx="2373074" cy="423450"/>
          </a:xfrm>
        </p:grpSpPr>
        <p:sp>
          <p:nvSpPr>
            <p:cNvPr id="18" name="Rectangle 17">
              <a:extLst>
                <a:ext uri="{FF2B5EF4-FFF2-40B4-BE49-F238E27FC236}">
                  <a16:creationId xmlns:a16="http://schemas.microsoft.com/office/drawing/2014/main" id="{F4226155-BE8B-F9DE-6B7B-21B566A27EB4}"/>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058FA5-6A7A-7563-3A6C-4DC6E4CFE622}"/>
                </a:ext>
              </a:extLst>
            </p:cNvPr>
            <p:cNvSpPr/>
            <p:nvPr/>
          </p:nvSpPr>
          <p:spPr>
            <a:xfrm>
              <a:off x="2504920" y="491633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A35138-B482-CA5A-6728-A5F9EE6FD732}"/>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B0A3422-5D6D-090A-D7B7-076731B5C2A9}"/>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F0A2C2-636F-4FFC-B697-3D2DB3F5807F}"/>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C2F9D139-F258-5CC2-3BFF-E30DAEC4B452}"/>
              </a:ext>
            </a:extLst>
          </p:cNvPr>
          <p:cNvGrpSpPr/>
          <p:nvPr/>
        </p:nvGrpSpPr>
        <p:grpSpPr>
          <a:xfrm>
            <a:off x="4905452" y="3725696"/>
            <a:ext cx="2373074" cy="423450"/>
            <a:chOff x="2021677" y="4916329"/>
            <a:chExt cx="2373074" cy="423450"/>
          </a:xfrm>
        </p:grpSpPr>
        <p:sp>
          <p:nvSpPr>
            <p:cNvPr id="24" name="Rectangle 23">
              <a:extLst>
                <a:ext uri="{FF2B5EF4-FFF2-40B4-BE49-F238E27FC236}">
                  <a16:creationId xmlns:a16="http://schemas.microsoft.com/office/drawing/2014/main" id="{13C5B4FE-D664-473A-D445-6DEA022022A2}"/>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1072098-0F42-1C17-FC0C-9319964253B5}"/>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BE984D-595F-1D84-9466-73A79D08783D}"/>
                </a:ext>
              </a:extLst>
            </p:cNvPr>
            <p:cNvSpPr/>
            <p:nvPr/>
          </p:nvSpPr>
          <p:spPr>
            <a:xfrm>
              <a:off x="2988163" y="491633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6541686-FDCB-55AD-3942-20BFBAFA4E4B}"/>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F7333D2-6A34-2F86-9E71-CA134BA514D2}"/>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CA0E279-FFE8-7091-A77D-45667962531F}"/>
              </a:ext>
            </a:extLst>
          </p:cNvPr>
          <p:cNvGrpSpPr/>
          <p:nvPr/>
        </p:nvGrpSpPr>
        <p:grpSpPr>
          <a:xfrm>
            <a:off x="7279415" y="4491241"/>
            <a:ext cx="2373074" cy="423450"/>
            <a:chOff x="2021677" y="4916329"/>
            <a:chExt cx="2373074" cy="423450"/>
          </a:xfrm>
        </p:grpSpPr>
        <p:sp>
          <p:nvSpPr>
            <p:cNvPr id="30" name="Rectangle 29">
              <a:extLst>
                <a:ext uri="{FF2B5EF4-FFF2-40B4-BE49-F238E27FC236}">
                  <a16:creationId xmlns:a16="http://schemas.microsoft.com/office/drawing/2014/main" id="{D0A9DCD0-38CF-2955-51E2-F67549179C89}"/>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046730B-1053-99D6-71CD-A32B7C83AC28}"/>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88FB89-9694-7855-1D4F-D398B55AD084}"/>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8C9EE17-F0F8-D110-15F4-2B86720F80BC}"/>
                </a:ext>
              </a:extLst>
            </p:cNvPr>
            <p:cNvSpPr/>
            <p:nvPr/>
          </p:nvSpPr>
          <p:spPr>
            <a:xfrm>
              <a:off x="3471406" y="491633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E345F81-11F8-B5E1-698F-FE4193D5328D}"/>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E9C977E3-E128-5BBF-DDD8-F134E4D3F2CE}"/>
              </a:ext>
            </a:extLst>
          </p:cNvPr>
          <p:cNvGrpSpPr/>
          <p:nvPr/>
        </p:nvGrpSpPr>
        <p:grpSpPr>
          <a:xfrm>
            <a:off x="9734631" y="3725697"/>
            <a:ext cx="2373074" cy="423450"/>
            <a:chOff x="2021677" y="4916329"/>
            <a:chExt cx="2373074" cy="423450"/>
          </a:xfrm>
        </p:grpSpPr>
        <p:sp>
          <p:nvSpPr>
            <p:cNvPr id="36" name="Rectangle 35">
              <a:extLst>
                <a:ext uri="{FF2B5EF4-FFF2-40B4-BE49-F238E27FC236}">
                  <a16:creationId xmlns:a16="http://schemas.microsoft.com/office/drawing/2014/main" id="{FA72CD69-6F80-7FBC-D727-A5D235B39078}"/>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5960DCD-6743-B08D-0F1E-AB9BD6C54177}"/>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D0598A-6E97-FECD-41C4-8943B821D57C}"/>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889A5A1-D13E-0544-FB39-E45079B451FF}"/>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F98F186-3C5B-858D-7BD3-8C56E2F73216}"/>
                </a:ext>
              </a:extLst>
            </p:cNvPr>
            <p:cNvSpPr/>
            <p:nvPr/>
          </p:nvSpPr>
          <p:spPr>
            <a:xfrm>
              <a:off x="3954649" y="4916329"/>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7750B6E0-524D-4769-3B60-4FACAEAFBA28}"/>
              </a:ext>
            </a:extLst>
          </p:cNvPr>
          <p:cNvGrpSpPr/>
          <p:nvPr/>
        </p:nvGrpSpPr>
        <p:grpSpPr>
          <a:xfrm>
            <a:off x="18969" y="1431514"/>
            <a:ext cx="2373074" cy="423450"/>
            <a:chOff x="2021677" y="4916329"/>
            <a:chExt cx="2373074" cy="423450"/>
          </a:xfrm>
        </p:grpSpPr>
        <p:sp>
          <p:nvSpPr>
            <p:cNvPr id="42" name="Rectangle 41">
              <a:extLst>
                <a:ext uri="{FF2B5EF4-FFF2-40B4-BE49-F238E27FC236}">
                  <a16:creationId xmlns:a16="http://schemas.microsoft.com/office/drawing/2014/main" id="{7E43B228-8C19-0326-54A1-B8A8D73ABCA1}"/>
                </a:ext>
              </a:extLst>
            </p:cNvPr>
            <p:cNvSpPr/>
            <p:nvPr/>
          </p:nvSpPr>
          <p:spPr>
            <a:xfrm>
              <a:off x="2021677" y="4916332"/>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p>
          </p:txBody>
        </p:sp>
        <p:sp>
          <p:nvSpPr>
            <p:cNvPr id="43" name="Rectangle 42">
              <a:extLst>
                <a:ext uri="{FF2B5EF4-FFF2-40B4-BE49-F238E27FC236}">
                  <a16:creationId xmlns:a16="http://schemas.microsoft.com/office/drawing/2014/main" id="{F7AC3E53-B199-25D3-5973-84E285082C1C}"/>
                </a:ext>
              </a:extLst>
            </p:cNvPr>
            <p:cNvSpPr/>
            <p:nvPr/>
          </p:nvSpPr>
          <p:spPr>
            <a:xfrm>
              <a:off x="2504920"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sp>
          <p:nvSpPr>
            <p:cNvPr id="44" name="Rectangle 43">
              <a:extLst>
                <a:ext uri="{FF2B5EF4-FFF2-40B4-BE49-F238E27FC236}">
                  <a16:creationId xmlns:a16="http://schemas.microsoft.com/office/drawing/2014/main" id="{65E1E957-571D-5E5E-706D-548154D15F57}"/>
                </a:ext>
              </a:extLst>
            </p:cNvPr>
            <p:cNvSpPr/>
            <p:nvPr/>
          </p:nvSpPr>
          <p:spPr>
            <a:xfrm>
              <a:off x="2988163"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sp>
          <p:nvSpPr>
            <p:cNvPr id="45" name="Rectangle 44">
              <a:extLst>
                <a:ext uri="{FF2B5EF4-FFF2-40B4-BE49-F238E27FC236}">
                  <a16:creationId xmlns:a16="http://schemas.microsoft.com/office/drawing/2014/main" id="{89ABEB94-8459-57EC-256B-B4DF2757C80F}"/>
                </a:ext>
              </a:extLst>
            </p:cNvPr>
            <p:cNvSpPr/>
            <p:nvPr/>
          </p:nvSpPr>
          <p:spPr>
            <a:xfrm>
              <a:off x="3471406" y="4916330"/>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sp>
          <p:nvSpPr>
            <p:cNvPr id="46" name="Rectangle 45">
              <a:extLst>
                <a:ext uri="{FF2B5EF4-FFF2-40B4-BE49-F238E27FC236}">
                  <a16:creationId xmlns:a16="http://schemas.microsoft.com/office/drawing/2014/main" id="{D3644BC0-BD16-8B33-201E-1D1F0A559132}"/>
                </a:ext>
              </a:extLst>
            </p:cNvPr>
            <p:cNvSpPr/>
            <p:nvPr/>
          </p:nvSpPr>
          <p:spPr>
            <a:xfrm>
              <a:off x="3954649" y="4916329"/>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400"/>
            </a:p>
          </p:txBody>
        </p:sp>
      </p:grpSp>
      <p:pic>
        <p:nvPicPr>
          <p:cNvPr id="48" name="Graphic 47" descr="Head with gears outline">
            <a:extLst>
              <a:ext uri="{FF2B5EF4-FFF2-40B4-BE49-F238E27FC236}">
                <a16:creationId xmlns:a16="http://schemas.microsoft.com/office/drawing/2014/main" id="{4F00CA8A-2040-1686-7A97-569A9F11C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5150" y="-18219"/>
            <a:ext cx="914400" cy="914400"/>
          </a:xfrm>
          <a:prstGeom prst="rect">
            <a:avLst/>
          </a:prstGeom>
        </p:spPr>
      </p:pic>
      <p:sp>
        <p:nvSpPr>
          <p:cNvPr id="49" name="TextBox 48">
            <a:extLst>
              <a:ext uri="{FF2B5EF4-FFF2-40B4-BE49-F238E27FC236}">
                <a16:creationId xmlns:a16="http://schemas.microsoft.com/office/drawing/2014/main" id="{A768CF37-8F72-EECA-1243-26F8F4F8D2FF}"/>
              </a:ext>
            </a:extLst>
          </p:cNvPr>
          <p:cNvSpPr txBox="1"/>
          <p:nvPr/>
        </p:nvSpPr>
        <p:spPr>
          <a:xfrm>
            <a:off x="5059361" y="123383"/>
            <a:ext cx="2079787" cy="646587"/>
          </a:xfrm>
          <a:prstGeom prst="rect">
            <a:avLst/>
          </a:prstGeom>
          <a:noFill/>
        </p:spPr>
        <p:txBody>
          <a:bodyPr wrap="square" rtlCol="0">
            <a:spAutoFit/>
          </a:bodyPr>
          <a:lstStyle/>
          <a:p>
            <a:pPr algn="ctr"/>
            <a:r>
              <a:rPr lang="en-US"/>
              <a:t>Machine Learning Algorithm</a:t>
            </a:r>
          </a:p>
        </p:txBody>
      </p:sp>
      <p:grpSp>
        <p:nvGrpSpPr>
          <p:cNvPr id="52" name="Group 51">
            <a:extLst>
              <a:ext uri="{FF2B5EF4-FFF2-40B4-BE49-F238E27FC236}">
                <a16:creationId xmlns:a16="http://schemas.microsoft.com/office/drawing/2014/main" id="{BDC9170E-D0F5-0F87-E105-25144025BA52}"/>
              </a:ext>
            </a:extLst>
          </p:cNvPr>
          <p:cNvGrpSpPr/>
          <p:nvPr/>
        </p:nvGrpSpPr>
        <p:grpSpPr>
          <a:xfrm>
            <a:off x="10408852" y="42528"/>
            <a:ext cx="1783148" cy="983730"/>
            <a:chOff x="10217874" y="5827620"/>
            <a:chExt cx="1783148" cy="983730"/>
          </a:xfrm>
        </p:grpSpPr>
        <p:sp>
          <p:nvSpPr>
            <p:cNvPr id="6" name="TextBox 5">
              <a:extLst>
                <a:ext uri="{FF2B5EF4-FFF2-40B4-BE49-F238E27FC236}">
                  <a16:creationId xmlns:a16="http://schemas.microsoft.com/office/drawing/2014/main" id="{3F7CBDC0-E470-A38A-8D70-EDB6B90EFC55}"/>
                </a:ext>
              </a:extLst>
            </p:cNvPr>
            <p:cNvSpPr txBox="1"/>
            <p:nvPr/>
          </p:nvSpPr>
          <p:spPr>
            <a:xfrm>
              <a:off x="10652063" y="5854613"/>
              <a:ext cx="1348959" cy="369460"/>
            </a:xfrm>
            <a:prstGeom prst="rect">
              <a:avLst/>
            </a:prstGeom>
            <a:noFill/>
          </p:spPr>
          <p:txBody>
            <a:bodyPr wrap="none" rtlCol="0">
              <a:spAutoFit/>
            </a:bodyPr>
            <a:lstStyle/>
            <a:p>
              <a:r>
                <a:rPr lang="en-US"/>
                <a:t>= Validation</a:t>
              </a:r>
            </a:p>
          </p:txBody>
        </p:sp>
        <p:sp>
          <p:nvSpPr>
            <p:cNvPr id="8" name="TextBox 7">
              <a:extLst>
                <a:ext uri="{FF2B5EF4-FFF2-40B4-BE49-F238E27FC236}">
                  <a16:creationId xmlns:a16="http://schemas.microsoft.com/office/drawing/2014/main" id="{D47048C7-FD80-19EF-10CF-2F8C37991A40}"/>
                </a:ext>
              </a:extLst>
            </p:cNvPr>
            <p:cNvSpPr txBox="1"/>
            <p:nvPr/>
          </p:nvSpPr>
          <p:spPr>
            <a:xfrm>
              <a:off x="10644413" y="6414896"/>
              <a:ext cx="829458" cy="369460"/>
            </a:xfrm>
            <a:prstGeom prst="rect">
              <a:avLst/>
            </a:prstGeom>
            <a:noFill/>
          </p:spPr>
          <p:txBody>
            <a:bodyPr wrap="none" rtlCol="0">
              <a:spAutoFit/>
            </a:bodyPr>
            <a:lstStyle/>
            <a:p>
              <a:r>
                <a:rPr lang="en-US"/>
                <a:t>= Train</a:t>
              </a:r>
            </a:p>
          </p:txBody>
        </p:sp>
        <p:sp>
          <p:nvSpPr>
            <p:cNvPr id="50" name="Rectangle 49">
              <a:extLst>
                <a:ext uri="{FF2B5EF4-FFF2-40B4-BE49-F238E27FC236}">
                  <a16:creationId xmlns:a16="http://schemas.microsoft.com/office/drawing/2014/main" id="{C918E0DD-9322-633C-1981-73E4316CAD7B}"/>
                </a:ext>
              </a:extLst>
            </p:cNvPr>
            <p:cNvSpPr/>
            <p:nvPr/>
          </p:nvSpPr>
          <p:spPr>
            <a:xfrm>
              <a:off x="10217874" y="5827620"/>
              <a:ext cx="440102" cy="42344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E82A34-546D-7E2F-1FDF-5EC8C45EF4BF}"/>
                </a:ext>
              </a:extLst>
            </p:cNvPr>
            <p:cNvSpPr/>
            <p:nvPr/>
          </p:nvSpPr>
          <p:spPr>
            <a:xfrm>
              <a:off x="10217874" y="6387903"/>
              <a:ext cx="440102" cy="423447"/>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Arrow Connector 53">
            <a:extLst>
              <a:ext uri="{FF2B5EF4-FFF2-40B4-BE49-F238E27FC236}">
                <a16:creationId xmlns:a16="http://schemas.microsoft.com/office/drawing/2014/main" id="{48476E66-B05B-B26A-4115-71D184C1A603}"/>
              </a:ext>
            </a:extLst>
          </p:cNvPr>
          <p:cNvCxnSpPr>
            <a:cxnSpLocks/>
            <a:stCxn id="48" idx="2"/>
            <a:endCxn id="13" idx="0"/>
          </p:cNvCxnSpPr>
          <p:nvPr/>
        </p:nvCxnSpPr>
        <p:spPr>
          <a:xfrm flipH="1">
            <a:off x="1270832" y="896181"/>
            <a:ext cx="6101518" cy="282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9004233-5CD6-FD59-A208-1494BC909A99}"/>
              </a:ext>
            </a:extLst>
          </p:cNvPr>
          <p:cNvCxnSpPr>
            <a:cxnSpLocks/>
            <a:stCxn id="48" idx="2"/>
            <a:endCxn id="20" idx="0"/>
          </p:cNvCxnSpPr>
          <p:nvPr/>
        </p:nvCxnSpPr>
        <p:spPr>
          <a:xfrm flipH="1">
            <a:off x="3643906" y="896181"/>
            <a:ext cx="3728444" cy="35950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94162BCC-D3CB-F8D9-2655-35778ECBBAC6}"/>
              </a:ext>
            </a:extLst>
          </p:cNvPr>
          <p:cNvCxnSpPr>
            <a:cxnSpLocks/>
            <a:stCxn id="48" idx="2"/>
            <a:endCxn id="26" idx="0"/>
          </p:cNvCxnSpPr>
          <p:nvPr/>
        </p:nvCxnSpPr>
        <p:spPr>
          <a:xfrm flipH="1">
            <a:off x="6091989" y="896181"/>
            <a:ext cx="1280361" cy="28295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C926C3DF-F606-7CD6-2257-CF804E250B60}"/>
              </a:ext>
            </a:extLst>
          </p:cNvPr>
          <p:cNvCxnSpPr>
            <a:cxnSpLocks/>
            <a:stCxn id="48" idx="2"/>
            <a:endCxn id="32" idx="0"/>
          </p:cNvCxnSpPr>
          <p:nvPr/>
        </p:nvCxnSpPr>
        <p:spPr>
          <a:xfrm>
            <a:off x="7372350" y="896181"/>
            <a:ext cx="1093602" cy="35950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F96D6DB3-47F7-23DF-83BC-B65C0DC8AC3F}"/>
              </a:ext>
            </a:extLst>
          </p:cNvPr>
          <p:cNvCxnSpPr>
            <a:cxnSpLocks/>
            <a:stCxn id="48" idx="2"/>
            <a:endCxn id="38" idx="0"/>
          </p:cNvCxnSpPr>
          <p:nvPr/>
        </p:nvCxnSpPr>
        <p:spPr>
          <a:xfrm>
            <a:off x="7372350" y="896181"/>
            <a:ext cx="3548818" cy="2829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DC415164-EB66-68B0-03CE-6221CA383D47}"/>
              </a:ext>
            </a:extLst>
          </p:cNvPr>
          <p:cNvCxnSpPr>
            <a:cxnSpLocks/>
            <a:stCxn id="13" idx="2"/>
            <a:endCxn id="79" idx="0"/>
          </p:cNvCxnSpPr>
          <p:nvPr/>
        </p:nvCxnSpPr>
        <p:spPr>
          <a:xfrm flipH="1">
            <a:off x="1266129" y="4149145"/>
            <a:ext cx="4703" cy="6691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FF9AAB25-0F53-5945-63FA-D7DCB804D4E7}"/>
              </a:ext>
            </a:extLst>
          </p:cNvPr>
          <p:cNvSpPr txBox="1"/>
          <p:nvPr/>
        </p:nvSpPr>
        <p:spPr>
          <a:xfrm>
            <a:off x="857202" y="4818309"/>
            <a:ext cx="817853" cy="369460"/>
          </a:xfrm>
          <a:prstGeom prst="rect">
            <a:avLst/>
          </a:prstGeom>
          <a:noFill/>
        </p:spPr>
        <p:txBody>
          <a:bodyPr wrap="none" rtlCol="0">
            <a:spAutoFit/>
          </a:bodyPr>
          <a:lstStyle/>
          <a:p>
            <a:r>
              <a:rPr lang="en-US"/>
              <a:t>Metric</a:t>
            </a:r>
          </a:p>
        </p:txBody>
      </p:sp>
      <p:cxnSp>
        <p:nvCxnSpPr>
          <p:cNvPr id="83" name="Straight Arrow Connector 82">
            <a:extLst>
              <a:ext uri="{FF2B5EF4-FFF2-40B4-BE49-F238E27FC236}">
                <a16:creationId xmlns:a16="http://schemas.microsoft.com/office/drawing/2014/main" id="{F1C80DCC-89BA-DACF-6BCB-64D4081AD59C}"/>
              </a:ext>
            </a:extLst>
          </p:cNvPr>
          <p:cNvCxnSpPr>
            <a:cxnSpLocks/>
            <a:stCxn id="20" idx="2"/>
            <a:endCxn id="84" idx="0"/>
          </p:cNvCxnSpPr>
          <p:nvPr/>
        </p:nvCxnSpPr>
        <p:spPr>
          <a:xfrm>
            <a:off x="3643906" y="4914689"/>
            <a:ext cx="0" cy="3960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A235F926-4CB3-F2E2-A32B-4181B0A47B0C}"/>
              </a:ext>
            </a:extLst>
          </p:cNvPr>
          <p:cNvSpPr txBox="1"/>
          <p:nvPr/>
        </p:nvSpPr>
        <p:spPr>
          <a:xfrm>
            <a:off x="3234979" y="5310773"/>
            <a:ext cx="817853" cy="369460"/>
          </a:xfrm>
          <a:prstGeom prst="rect">
            <a:avLst/>
          </a:prstGeom>
          <a:noFill/>
        </p:spPr>
        <p:txBody>
          <a:bodyPr wrap="none" rtlCol="0">
            <a:spAutoFit/>
          </a:bodyPr>
          <a:lstStyle/>
          <a:p>
            <a:r>
              <a:rPr lang="en-US"/>
              <a:t>Metric</a:t>
            </a:r>
          </a:p>
        </p:txBody>
      </p:sp>
      <p:cxnSp>
        <p:nvCxnSpPr>
          <p:cNvPr id="86" name="Straight Arrow Connector 85">
            <a:extLst>
              <a:ext uri="{FF2B5EF4-FFF2-40B4-BE49-F238E27FC236}">
                <a16:creationId xmlns:a16="http://schemas.microsoft.com/office/drawing/2014/main" id="{6C212C5A-CF11-2B0D-D4DC-27DD214A34A2}"/>
              </a:ext>
            </a:extLst>
          </p:cNvPr>
          <p:cNvCxnSpPr>
            <a:cxnSpLocks/>
            <a:stCxn id="26" idx="2"/>
            <a:endCxn id="87" idx="0"/>
          </p:cNvCxnSpPr>
          <p:nvPr/>
        </p:nvCxnSpPr>
        <p:spPr>
          <a:xfrm flipH="1">
            <a:off x="6083393" y="4149144"/>
            <a:ext cx="8596" cy="4057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93660A96-2400-3EC7-2499-6044404BCD0C}"/>
              </a:ext>
            </a:extLst>
          </p:cNvPr>
          <p:cNvSpPr txBox="1"/>
          <p:nvPr/>
        </p:nvSpPr>
        <p:spPr>
          <a:xfrm>
            <a:off x="5674466" y="4554908"/>
            <a:ext cx="817853" cy="369460"/>
          </a:xfrm>
          <a:prstGeom prst="rect">
            <a:avLst/>
          </a:prstGeom>
          <a:noFill/>
        </p:spPr>
        <p:txBody>
          <a:bodyPr wrap="none" rtlCol="0">
            <a:spAutoFit/>
          </a:bodyPr>
          <a:lstStyle/>
          <a:p>
            <a:r>
              <a:rPr lang="en-US"/>
              <a:t>Metric</a:t>
            </a:r>
          </a:p>
        </p:txBody>
      </p:sp>
      <p:grpSp>
        <p:nvGrpSpPr>
          <p:cNvPr id="91" name="Group 90">
            <a:extLst>
              <a:ext uri="{FF2B5EF4-FFF2-40B4-BE49-F238E27FC236}">
                <a16:creationId xmlns:a16="http://schemas.microsoft.com/office/drawing/2014/main" id="{2706FEC6-330D-8295-F0C9-D272B41370B9}"/>
              </a:ext>
            </a:extLst>
          </p:cNvPr>
          <p:cNvGrpSpPr/>
          <p:nvPr/>
        </p:nvGrpSpPr>
        <p:grpSpPr>
          <a:xfrm>
            <a:off x="8057025" y="4914689"/>
            <a:ext cx="817853" cy="677461"/>
            <a:chOff x="5736795" y="4276567"/>
            <a:chExt cx="817853" cy="677461"/>
          </a:xfrm>
        </p:grpSpPr>
        <p:cxnSp>
          <p:nvCxnSpPr>
            <p:cNvPr id="89" name="Straight Arrow Connector 88">
              <a:extLst>
                <a:ext uri="{FF2B5EF4-FFF2-40B4-BE49-F238E27FC236}">
                  <a16:creationId xmlns:a16="http://schemas.microsoft.com/office/drawing/2014/main" id="{3177E8E8-BCE8-700E-43E0-C69563BB8083}"/>
                </a:ext>
              </a:extLst>
            </p:cNvPr>
            <p:cNvCxnSpPr>
              <a:cxnSpLocks/>
              <a:stCxn id="32" idx="2"/>
              <a:endCxn id="90" idx="0"/>
            </p:cNvCxnSpPr>
            <p:nvPr/>
          </p:nvCxnSpPr>
          <p:spPr>
            <a:xfrm>
              <a:off x="6145722" y="4276567"/>
              <a:ext cx="0" cy="3080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C62FAF68-1568-6F6D-CAE8-CE44C5E7539C}"/>
                </a:ext>
              </a:extLst>
            </p:cNvPr>
            <p:cNvSpPr txBox="1"/>
            <p:nvPr/>
          </p:nvSpPr>
          <p:spPr>
            <a:xfrm>
              <a:off x="5736795" y="4584568"/>
              <a:ext cx="817853" cy="369460"/>
            </a:xfrm>
            <a:prstGeom prst="rect">
              <a:avLst/>
            </a:prstGeom>
            <a:noFill/>
          </p:spPr>
          <p:txBody>
            <a:bodyPr wrap="none" rtlCol="0">
              <a:spAutoFit/>
            </a:bodyPr>
            <a:lstStyle/>
            <a:p>
              <a:r>
                <a:rPr lang="en-US"/>
                <a:t>Metric</a:t>
              </a:r>
            </a:p>
          </p:txBody>
        </p:sp>
      </p:grpSp>
      <p:grpSp>
        <p:nvGrpSpPr>
          <p:cNvPr id="93" name="Group 92">
            <a:extLst>
              <a:ext uri="{FF2B5EF4-FFF2-40B4-BE49-F238E27FC236}">
                <a16:creationId xmlns:a16="http://schemas.microsoft.com/office/drawing/2014/main" id="{2EFBDF98-2944-F049-40D8-25FE3BBE2B0D}"/>
              </a:ext>
            </a:extLst>
          </p:cNvPr>
          <p:cNvGrpSpPr/>
          <p:nvPr/>
        </p:nvGrpSpPr>
        <p:grpSpPr>
          <a:xfrm>
            <a:off x="10505108" y="4149145"/>
            <a:ext cx="817853" cy="1038624"/>
            <a:chOff x="5732785" y="4280066"/>
            <a:chExt cx="817853" cy="1038624"/>
          </a:xfrm>
        </p:grpSpPr>
        <p:cxnSp>
          <p:nvCxnSpPr>
            <p:cNvPr id="94" name="Straight Arrow Connector 93">
              <a:extLst>
                <a:ext uri="{FF2B5EF4-FFF2-40B4-BE49-F238E27FC236}">
                  <a16:creationId xmlns:a16="http://schemas.microsoft.com/office/drawing/2014/main" id="{3785E377-1DF9-AFA7-359E-22F7DBD756A6}"/>
                </a:ext>
              </a:extLst>
            </p:cNvPr>
            <p:cNvCxnSpPr>
              <a:cxnSpLocks/>
              <a:stCxn id="38" idx="2"/>
              <a:endCxn id="95" idx="0"/>
            </p:cNvCxnSpPr>
            <p:nvPr/>
          </p:nvCxnSpPr>
          <p:spPr>
            <a:xfrm flipH="1">
              <a:off x="6141712" y="4280066"/>
              <a:ext cx="7133" cy="6691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7F560911-DB8D-9B25-D859-02B67E4060D5}"/>
                </a:ext>
              </a:extLst>
            </p:cNvPr>
            <p:cNvSpPr txBox="1"/>
            <p:nvPr/>
          </p:nvSpPr>
          <p:spPr>
            <a:xfrm>
              <a:off x="5732785" y="4949230"/>
              <a:ext cx="817853" cy="369460"/>
            </a:xfrm>
            <a:prstGeom prst="rect">
              <a:avLst/>
            </a:prstGeom>
            <a:noFill/>
          </p:spPr>
          <p:txBody>
            <a:bodyPr wrap="none" rtlCol="0">
              <a:spAutoFit/>
            </a:bodyPr>
            <a:lstStyle/>
            <a:p>
              <a:r>
                <a:rPr lang="en-US"/>
                <a:t>Metric</a:t>
              </a:r>
            </a:p>
          </p:txBody>
        </p:sp>
      </p:grpSp>
      <p:cxnSp>
        <p:nvCxnSpPr>
          <p:cNvPr id="97" name="Straight Arrow Connector 96">
            <a:extLst>
              <a:ext uri="{FF2B5EF4-FFF2-40B4-BE49-F238E27FC236}">
                <a16:creationId xmlns:a16="http://schemas.microsoft.com/office/drawing/2014/main" id="{54899A2F-3AB8-5318-A81D-AD799134EDDF}"/>
              </a:ext>
            </a:extLst>
          </p:cNvPr>
          <p:cNvCxnSpPr>
            <a:cxnSpLocks/>
            <a:stCxn id="79" idx="2"/>
            <a:endCxn id="101" idx="0"/>
          </p:cNvCxnSpPr>
          <p:nvPr/>
        </p:nvCxnSpPr>
        <p:spPr>
          <a:xfrm>
            <a:off x="1266129" y="5187769"/>
            <a:ext cx="4645811" cy="10565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7263008C-5C6E-9723-99A1-986E055E7566}"/>
              </a:ext>
            </a:extLst>
          </p:cNvPr>
          <p:cNvCxnSpPr>
            <a:cxnSpLocks/>
            <a:stCxn id="84" idx="2"/>
            <a:endCxn id="101" idx="0"/>
          </p:cNvCxnSpPr>
          <p:nvPr/>
        </p:nvCxnSpPr>
        <p:spPr>
          <a:xfrm>
            <a:off x="3643906" y="5680233"/>
            <a:ext cx="2268034" cy="5640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95AF6D1B-FE66-4D61-F615-61F27BA40867}"/>
              </a:ext>
            </a:extLst>
          </p:cNvPr>
          <p:cNvSpPr txBox="1"/>
          <p:nvPr/>
        </p:nvSpPr>
        <p:spPr>
          <a:xfrm>
            <a:off x="5427769" y="6244280"/>
            <a:ext cx="968342" cy="369460"/>
          </a:xfrm>
          <a:prstGeom prst="rect">
            <a:avLst/>
          </a:prstGeom>
          <a:noFill/>
        </p:spPr>
        <p:txBody>
          <a:bodyPr wrap="none" rtlCol="0">
            <a:spAutoFit/>
          </a:bodyPr>
          <a:lstStyle/>
          <a:p>
            <a:r>
              <a:rPr lang="en-US"/>
              <a:t>Average</a:t>
            </a:r>
          </a:p>
        </p:txBody>
      </p:sp>
      <p:cxnSp>
        <p:nvCxnSpPr>
          <p:cNvPr id="106" name="Straight Arrow Connector 105">
            <a:extLst>
              <a:ext uri="{FF2B5EF4-FFF2-40B4-BE49-F238E27FC236}">
                <a16:creationId xmlns:a16="http://schemas.microsoft.com/office/drawing/2014/main" id="{52C9784C-3FD3-0169-7E71-D9D549607A1A}"/>
              </a:ext>
            </a:extLst>
          </p:cNvPr>
          <p:cNvCxnSpPr>
            <a:cxnSpLocks/>
            <a:stCxn id="87" idx="2"/>
            <a:endCxn id="101" idx="0"/>
          </p:cNvCxnSpPr>
          <p:nvPr/>
        </p:nvCxnSpPr>
        <p:spPr>
          <a:xfrm flipH="1">
            <a:off x="5911940" y="4924368"/>
            <a:ext cx="171453" cy="13199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DF34A571-0749-345B-99A0-BC3F46BC9BA1}"/>
              </a:ext>
            </a:extLst>
          </p:cNvPr>
          <p:cNvCxnSpPr>
            <a:cxnSpLocks/>
            <a:stCxn id="90" idx="2"/>
            <a:endCxn id="101" idx="0"/>
          </p:cNvCxnSpPr>
          <p:nvPr/>
        </p:nvCxnSpPr>
        <p:spPr>
          <a:xfrm flipH="1">
            <a:off x="5911940" y="5592150"/>
            <a:ext cx="2554012" cy="65213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86E8E79E-F35F-9E27-F3DF-2A62AE5C3FBA}"/>
              </a:ext>
            </a:extLst>
          </p:cNvPr>
          <p:cNvCxnSpPr>
            <a:cxnSpLocks/>
            <a:stCxn id="95" idx="2"/>
            <a:endCxn id="101" idx="0"/>
          </p:cNvCxnSpPr>
          <p:nvPr/>
        </p:nvCxnSpPr>
        <p:spPr>
          <a:xfrm flipH="1">
            <a:off x="5911940" y="5187769"/>
            <a:ext cx="5002095" cy="10565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FCE61C0F-045B-2493-EDD6-ADA8E74BAC5B}"/>
              </a:ext>
            </a:extLst>
          </p:cNvPr>
          <p:cNvSpPr txBox="1"/>
          <p:nvPr/>
        </p:nvSpPr>
        <p:spPr>
          <a:xfrm>
            <a:off x="7794412" y="6244280"/>
            <a:ext cx="891591" cy="369460"/>
          </a:xfrm>
          <a:prstGeom prst="rect">
            <a:avLst/>
          </a:prstGeom>
          <a:noFill/>
        </p:spPr>
        <p:txBody>
          <a:bodyPr wrap="none" rtlCol="0">
            <a:spAutoFit/>
          </a:bodyPr>
          <a:lstStyle/>
          <a:p>
            <a:r>
              <a:rPr lang="en-US"/>
              <a:t>Output</a:t>
            </a:r>
          </a:p>
        </p:txBody>
      </p:sp>
      <p:cxnSp>
        <p:nvCxnSpPr>
          <p:cNvPr id="133" name="Straight Arrow Connector 132">
            <a:extLst>
              <a:ext uri="{FF2B5EF4-FFF2-40B4-BE49-F238E27FC236}">
                <a16:creationId xmlns:a16="http://schemas.microsoft.com/office/drawing/2014/main" id="{1493B043-A86D-1AD7-0FA2-9941B269D18C}"/>
              </a:ext>
            </a:extLst>
          </p:cNvPr>
          <p:cNvCxnSpPr>
            <a:cxnSpLocks/>
            <a:stCxn id="101" idx="3"/>
            <a:endCxn id="132" idx="1"/>
          </p:cNvCxnSpPr>
          <p:nvPr/>
        </p:nvCxnSpPr>
        <p:spPr>
          <a:xfrm>
            <a:off x="6396111" y="6429010"/>
            <a:ext cx="139830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98FD401-8A8D-3A98-78EF-793403907CE8}"/>
              </a:ext>
            </a:extLst>
          </p:cNvPr>
          <p:cNvSpPr txBox="1">
            <a:spLocks/>
          </p:cNvSpPr>
          <p:nvPr/>
        </p:nvSpPr>
        <p:spPr>
          <a:xfrm>
            <a:off x="84295" y="73453"/>
            <a:ext cx="4179138" cy="746445"/>
          </a:xfrm>
          <a:prstGeom prst="rect">
            <a:avLst/>
          </a:prstGeom>
        </p:spPr>
        <p:txBody>
          <a:bodyPr>
            <a:normAutofit fontScale="82500" lnSpcReduction="1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a:t>K-Folds Cross Validation</a:t>
            </a:r>
          </a:p>
        </p:txBody>
      </p:sp>
    </p:spTree>
    <p:extLst>
      <p:ext uri="{BB962C8B-B14F-4D97-AF65-F5344CB8AC3E}">
        <p14:creationId xmlns:p14="http://schemas.microsoft.com/office/powerpoint/2010/main" val="523606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579F-B694-27F5-1C78-5B1058A7F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F957C-84D0-F008-34CB-302CBB133311}"/>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BE4E28F0-DA46-ACBD-8F96-8F6F84D0E982}"/>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C64941DE-0767-3230-25AC-15AA9A8C4ACF}"/>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71B06E7C-7CF7-1808-62CB-C4C5D6F4A1DE}"/>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91018522-2A1C-6771-8729-C825C4E907B4}"/>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D84F5D84-E39A-7DAC-0E03-7A9AD0514360}"/>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870267DC-3D0A-D1AF-D333-5E6413BB9646}"/>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FD3914AE-FE07-07FB-B50F-EBB3DD9D4E5C}"/>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032C391-E68C-4643-FA4C-1916E28B46C3}"/>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3480483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18B13DD-BE4B-ED7C-EBF9-12AF83F0D709}"/>
              </a:ext>
            </a:extLst>
          </p:cNvPr>
          <p:cNvPicPr>
            <a:picLocks noChangeAspect="1"/>
          </p:cNvPicPr>
          <p:nvPr/>
        </p:nvPicPr>
        <p:blipFill>
          <a:blip r:embed="rId2"/>
          <a:stretch>
            <a:fillRect/>
          </a:stretch>
        </p:blipFill>
        <p:spPr>
          <a:xfrm>
            <a:off x="2722985" y="2073751"/>
            <a:ext cx="7562850" cy="4591050"/>
          </a:xfrm>
          <a:prstGeom prst="rect">
            <a:avLst/>
          </a:prstGeom>
        </p:spPr>
      </p:pic>
      <p:sp>
        <p:nvSpPr>
          <p:cNvPr id="13" name="Title 1">
            <a:extLst>
              <a:ext uri="{FF2B5EF4-FFF2-40B4-BE49-F238E27FC236}">
                <a16:creationId xmlns:a16="http://schemas.microsoft.com/office/drawing/2014/main" id="{6B57EA46-BF29-A8B2-2D3A-CC3B60E05C70}"/>
              </a:ext>
            </a:extLst>
          </p:cNvPr>
          <p:cNvSpPr txBox="1">
            <a:spLocks/>
          </p:cNvSpPr>
          <p:nvPr/>
        </p:nvSpPr>
        <p:spPr>
          <a:xfrm>
            <a:off x="440508" y="94508"/>
            <a:ext cx="10168128" cy="1179576"/>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Training Machine Learning Algorithms</a:t>
            </a:r>
          </a:p>
        </p:txBody>
      </p:sp>
      <p:sp>
        <p:nvSpPr>
          <p:cNvPr id="25" name="TextBox 24">
            <a:extLst>
              <a:ext uri="{FF2B5EF4-FFF2-40B4-BE49-F238E27FC236}">
                <a16:creationId xmlns:a16="http://schemas.microsoft.com/office/drawing/2014/main" id="{D8E75372-C121-ED0F-E3E9-C2BAB1693676}"/>
              </a:ext>
            </a:extLst>
          </p:cNvPr>
          <p:cNvSpPr txBox="1"/>
          <p:nvPr/>
        </p:nvSpPr>
        <p:spPr>
          <a:xfrm>
            <a:off x="1526648" y="2573872"/>
            <a:ext cx="651717" cy="369460"/>
          </a:xfrm>
          <a:prstGeom prst="rect">
            <a:avLst/>
          </a:prstGeom>
          <a:noFill/>
        </p:spPr>
        <p:txBody>
          <a:bodyPr wrap="none" rtlCol="0">
            <a:spAutoFit/>
          </a:bodyPr>
          <a:lstStyle/>
          <a:p>
            <a:r>
              <a:rPr lang="en-US"/>
              <a:t>Loss</a:t>
            </a:r>
          </a:p>
        </p:txBody>
      </p:sp>
      <p:sp>
        <p:nvSpPr>
          <p:cNvPr id="26" name="TextBox 25">
            <a:extLst>
              <a:ext uri="{FF2B5EF4-FFF2-40B4-BE49-F238E27FC236}">
                <a16:creationId xmlns:a16="http://schemas.microsoft.com/office/drawing/2014/main" id="{37054F98-0841-8B0A-9916-1AC5C7A79B86}"/>
              </a:ext>
            </a:extLst>
          </p:cNvPr>
          <p:cNvSpPr txBox="1"/>
          <p:nvPr/>
        </p:nvSpPr>
        <p:spPr>
          <a:xfrm>
            <a:off x="1126988" y="3887734"/>
            <a:ext cx="1451038" cy="369460"/>
          </a:xfrm>
          <a:prstGeom prst="rect">
            <a:avLst/>
          </a:prstGeom>
          <a:noFill/>
        </p:spPr>
        <p:txBody>
          <a:bodyPr wrap="none" rtlCol="0">
            <a:spAutoFit/>
          </a:bodyPr>
          <a:lstStyle/>
          <a:p>
            <a:r>
              <a:rPr lang="en-US"/>
              <a:t>Gini impurity</a:t>
            </a:r>
          </a:p>
        </p:txBody>
      </p:sp>
      <p:cxnSp>
        <p:nvCxnSpPr>
          <p:cNvPr id="34" name="Straight Arrow Connector 33">
            <a:extLst>
              <a:ext uri="{FF2B5EF4-FFF2-40B4-BE49-F238E27FC236}">
                <a16:creationId xmlns:a16="http://schemas.microsoft.com/office/drawing/2014/main" id="{CA3FC92B-79D6-D588-5AEE-5D38898CB3A1}"/>
              </a:ext>
            </a:extLst>
          </p:cNvPr>
          <p:cNvCxnSpPr>
            <a:cxnSpLocks/>
            <a:stCxn id="25" idx="2"/>
            <a:endCxn id="26" idx="0"/>
          </p:cNvCxnSpPr>
          <p:nvPr/>
        </p:nvCxnSpPr>
        <p:spPr>
          <a:xfrm>
            <a:off x="1852507" y="2943332"/>
            <a:ext cx="0" cy="94440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37" name="Graphic 36" descr="Tree With Roots outline">
            <a:extLst>
              <a:ext uri="{FF2B5EF4-FFF2-40B4-BE49-F238E27FC236}">
                <a16:creationId xmlns:a16="http://schemas.microsoft.com/office/drawing/2014/main" id="{4C582AA8-D6FE-E108-6D3A-3AD4995D59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48" y="3573864"/>
            <a:ext cx="914400" cy="914400"/>
          </a:xfrm>
          <a:prstGeom prst="rect">
            <a:avLst/>
          </a:prstGeom>
        </p:spPr>
      </p:pic>
      <p:cxnSp>
        <p:nvCxnSpPr>
          <p:cNvPr id="17" name="Straight Connector 16">
            <a:extLst>
              <a:ext uri="{FF2B5EF4-FFF2-40B4-BE49-F238E27FC236}">
                <a16:creationId xmlns:a16="http://schemas.microsoft.com/office/drawing/2014/main" id="{8BA564E3-0E01-FA26-33CC-FDC2BB8D5BB8}"/>
              </a:ext>
            </a:extLst>
          </p:cNvPr>
          <p:cNvCxnSpPr>
            <a:cxnSpLocks/>
          </p:cNvCxnSpPr>
          <p:nvPr/>
        </p:nvCxnSpPr>
        <p:spPr>
          <a:xfrm>
            <a:off x="3132216" y="1018896"/>
            <a:ext cx="0" cy="5382072"/>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41BC252-1303-B5EB-57AC-0F53A1810A7C}"/>
              </a:ext>
            </a:extLst>
          </p:cNvPr>
          <p:cNvCxnSpPr>
            <a:cxnSpLocks/>
          </p:cNvCxnSpPr>
          <p:nvPr/>
        </p:nvCxnSpPr>
        <p:spPr>
          <a:xfrm flipH="1">
            <a:off x="3132216" y="6400968"/>
            <a:ext cx="7256384" cy="0"/>
          </a:xfrm>
          <a:prstGeom prst="line">
            <a:avLst/>
          </a:prstGeom>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346EDCC9-9ADB-E8E5-6A0F-415DDB6B30D2}"/>
              </a:ext>
            </a:extLst>
          </p:cNvPr>
          <p:cNvSpPr txBox="1"/>
          <p:nvPr/>
        </p:nvSpPr>
        <p:spPr>
          <a:xfrm rot="16200000">
            <a:off x="1971196" y="3244269"/>
            <a:ext cx="1952586" cy="369460"/>
          </a:xfrm>
          <a:prstGeom prst="rect">
            <a:avLst/>
          </a:prstGeom>
          <a:noFill/>
        </p:spPr>
        <p:txBody>
          <a:bodyPr wrap="none" rtlCol="0">
            <a:spAutoFit/>
          </a:bodyPr>
          <a:lstStyle/>
          <a:p>
            <a:r>
              <a:rPr lang="en-US"/>
              <a:t>Value To Optimize</a:t>
            </a:r>
          </a:p>
        </p:txBody>
      </p:sp>
    </p:spTree>
    <p:extLst>
      <p:ext uri="{BB962C8B-B14F-4D97-AF65-F5344CB8AC3E}">
        <p14:creationId xmlns:p14="http://schemas.microsoft.com/office/powerpoint/2010/main" val="393775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8133C68-66CB-07FE-BC6C-241FF69B39AB}"/>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
        <p:nvSpPr>
          <p:cNvPr id="2" name="Title 1">
            <a:extLst>
              <a:ext uri="{FF2B5EF4-FFF2-40B4-BE49-F238E27FC236}">
                <a16:creationId xmlns:a16="http://schemas.microsoft.com/office/drawing/2014/main" id="{0C4FCBC2-B37D-1EC8-1E50-6086E73DDA00}"/>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Tree>
    <p:extLst>
      <p:ext uri="{BB962C8B-B14F-4D97-AF65-F5344CB8AC3E}">
        <p14:creationId xmlns:p14="http://schemas.microsoft.com/office/powerpoint/2010/main" val="3835469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D710EE-EDC0-2554-AAB3-CA2CDB696FE2}"/>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Hyperparameter Tuning</a:t>
            </a:r>
          </a:p>
        </p:txBody>
      </p:sp>
      <p:sp>
        <p:nvSpPr>
          <p:cNvPr id="26" name="Rectangle 2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B8FEFA26-6D6E-F4C5-5332-62F2C85F428A}"/>
              </a:ext>
            </a:extLst>
          </p:cNvPr>
          <p:cNvSpPr txBox="1"/>
          <p:nvPr/>
        </p:nvSpPr>
        <p:spPr>
          <a:xfrm>
            <a:off x="1115568" y="2481943"/>
            <a:ext cx="10168128" cy="3695020"/>
          </a:xfrm>
          <a:prstGeom prst="rect">
            <a:avLst/>
          </a:prstGeom>
        </p:spPr>
        <p:txBody>
          <a:bodyPr vert="horz" lIns="91440" tIns="45720" rIns="91440" bIns="45720" rtlCol="0">
            <a:normAutofit/>
          </a:bodyPr>
          <a:lstStyle/>
          <a:p>
            <a:pPr marL="342900" indent="-228600" defTabSz="914400">
              <a:lnSpc>
                <a:spcPct val="90000"/>
              </a:lnSpc>
              <a:spcAft>
                <a:spcPts val="600"/>
              </a:spcAft>
              <a:buFont typeface="Arial" panose="020B0604020202020204" pitchFamily="34" charset="0"/>
              <a:buChar char="•"/>
            </a:pPr>
            <a:r>
              <a:rPr lang="en-US" sz="2200"/>
              <a:t>Hyperparameters are the “settings” for the algorithm</a:t>
            </a:r>
          </a:p>
          <a:p>
            <a:pPr marL="342900" indent="-228600" defTabSz="914400">
              <a:lnSpc>
                <a:spcPct val="90000"/>
              </a:lnSpc>
              <a:spcAft>
                <a:spcPts val="600"/>
              </a:spcAft>
              <a:buFont typeface="Arial" panose="020B0604020202020204" pitchFamily="34" charset="0"/>
              <a:buChar char="•"/>
            </a:pPr>
            <a:r>
              <a:rPr lang="en-US" sz="2200"/>
              <a:t>They are CRUCIAL for improving your model's performance</a:t>
            </a:r>
          </a:p>
          <a:p>
            <a:pPr marL="342900" indent="-228600" defTabSz="914400">
              <a:lnSpc>
                <a:spcPct val="90000"/>
              </a:lnSpc>
              <a:spcAft>
                <a:spcPts val="600"/>
              </a:spcAft>
              <a:buFont typeface="Arial" panose="020B0604020202020204" pitchFamily="34" charset="0"/>
              <a:buChar char="•"/>
            </a:pPr>
            <a:r>
              <a:rPr lang="en-US" sz="2200"/>
              <a:t>There are libraries to optimize hyperparameters. </a:t>
            </a:r>
          </a:p>
        </p:txBody>
      </p:sp>
    </p:spTree>
    <p:extLst>
      <p:ext uri="{BB962C8B-B14F-4D97-AF65-F5344CB8AC3E}">
        <p14:creationId xmlns:p14="http://schemas.microsoft.com/office/powerpoint/2010/main" val="2805332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40665B11-0B56-DA43-52CC-B4DE1134853D}"/>
              </a:ext>
            </a:extLst>
          </p:cNvPr>
          <p:cNvSpPr txBox="1"/>
          <p:nvPr/>
        </p:nvSpPr>
        <p:spPr>
          <a:xfrm>
            <a:off x="1115568" y="2481943"/>
            <a:ext cx="10168128" cy="36950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endParaRPr lang="en-US" sz="2200"/>
          </a:p>
        </p:txBody>
      </p:sp>
      <p:sp>
        <p:nvSpPr>
          <p:cNvPr id="4" name="Title 1">
            <a:extLst>
              <a:ext uri="{FF2B5EF4-FFF2-40B4-BE49-F238E27FC236}">
                <a16:creationId xmlns:a16="http://schemas.microsoft.com/office/drawing/2014/main" id="{9014F9CD-DF5F-BA2D-E8FC-2526BCF2EDA0}"/>
              </a:ext>
            </a:extLst>
          </p:cNvPr>
          <p:cNvSpPr txBox="1">
            <a:spLocks/>
          </p:cNvSpPr>
          <p:nvPr/>
        </p:nvSpPr>
        <p:spPr>
          <a:xfrm>
            <a:off x="1115568" y="548640"/>
            <a:ext cx="10168128" cy="1179576"/>
          </a:xfrm>
          <a:prstGeom prst="rect">
            <a:avLst/>
          </a:prstGeom>
        </p:spPr>
        <p:txBody>
          <a:bodyPr vert="horz" lIns="91440" tIns="45720" rIns="91440" bIns="45720" rtlCol="0" anchor="ctr">
            <a:normAutofit lnSpcReduction="1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4000"/>
              <a:t>Difference Between Parameters and Hyperparameters</a:t>
            </a:r>
          </a:p>
        </p:txBody>
      </p:sp>
      <p:pic>
        <p:nvPicPr>
          <p:cNvPr id="6" name="Graphic 5" descr="Single gear outline">
            <a:extLst>
              <a:ext uri="{FF2B5EF4-FFF2-40B4-BE49-F238E27FC236}">
                <a16:creationId xmlns:a16="http://schemas.microsoft.com/office/drawing/2014/main" id="{1AC0AC11-B20F-AB2B-1E9B-BDD6341352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0200" y="3440451"/>
            <a:ext cx="914400" cy="914400"/>
          </a:xfrm>
          <a:prstGeom prst="rect">
            <a:avLst/>
          </a:prstGeom>
        </p:spPr>
      </p:pic>
      <p:sp>
        <p:nvSpPr>
          <p:cNvPr id="8" name="TextBox 7">
            <a:extLst>
              <a:ext uri="{FF2B5EF4-FFF2-40B4-BE49-F238E27FC236}">
                <a16:creationId xmlns:a16="http://schemas.microsoft.com/office/drawing/2014/main" id="{EE8EAED8-2D89-C784-1957-D387DF81B30A}"/>
              </a:ext>
            </a:extLst>
          </p:cNvPr>
          <p:cNvSpPr txBox="1"/>
          <p:nvPr/>
        </p:nvSpPr>
        <p:spPr>
          <a:xfrm>
            <a:off x="737958" y="2375590"/>
            <a:ext cx="1995418" cy="369460"/>
          </a:xfrm>
          <a:prstGeom prst="rect">
            <a:avLst/>
          </a:prstGeom>
          <a:noFill/>
        </p:spPr>
        <p:txBody>
          <a:bodyPr wrap="none" rtlCol="0">
            <a:spAutoFit/>
          </a:bodyPr>
          <a:lstStyle/>
          <a:p>
            <a:r>
              <a:rPr lang="en-US"/>
              <a:t>Hyperparameters:</a:t>
            </a:r>
          </a:p>
        </p:txBody>
      </p:sp>
      <p:sp>
        <p:nvSpPr>
          <p:cNvPr id="10" name="TextBox 9">
            <a:extLst>
              <a:ext uri="{FF2B5EF4-FFF2-40B4-BE49-F238E27FC236}">
                <a16:creationId xmlns:a16="http://schemas.microsoft.com/office/drawing/2014/main" id="{E465F3EE-B74C-4EFD-EF1A-743E223EC878}"/>
              </a:ext>
            </a:extLst>
          </p:cNvPr>
          <p:cNvSpPr txBox="1"/>
          <p:nvPr/>
        </p:nvSpPr>
        <p:spPr>
          <a:xfrm>
            <a:off x="7435092" y="2465337"/>
            <a:ext cx="1394549" cy="369460"/>
          </a:xfrm>
          <a:prstGeom prst="rect">
            <a:avLst/>
          </a:prstGeom>
          <a:noFill/>
        </p:spPr>
        <p:txBody>
          <a:bodyPr wrap="none" rtlCol="0">
            <a:spAutoFit/>
          </a:bodyPr>
          <a:lstStyle/>
          <a:p>
            <a:r>
              <a:rPr lang="en-US"/>
              <a:t>Parameters:</a:t>
            </a:r>
          </a:p>
        </p:txBody>
      </p:sp>
      <p:sp>
        <p:nvSpPr>
          <p:cNvPr id="14" name="TextBox 13">
            <a:extLst>
              <a:ext uri="{FF2B5EF4-FFF2-40B4-BE49-F238E27FC236}">
                <a16:creationId xmlns:a16="http://schemas.microsoft.com/office/drawing/2014/main" id="{A2B2C2BA-66C8-7702-4E9C-B0F48118A261}"/>
              </a:ext>
            </a:extLst>
          </p:cNvPr>
          <p:cNvSpPr txBox="1"/>
          <p:nvPr/>
        </p:nvSpPr>
        <p:spPr>
          <a:xfrm>
            <a:off x="498835" y="2995381"/>
            <a:ext cx="2628606" cy="1200842"/>
          </a:xfrm>
          <a:prstGeom prst="rect">
            <a:avLst/>
          </a:prstGeom>
          <a:noFill/>
        </p:spPr>
        <p:txBody>
          <a:bodyPr wrap="square">
            <a:spAutoFit/>
          </a:bodyPr>
          <a:lstStyle/>
          <a:p>
            <a:r>
              <a:rPr lang="en-US" err="1"/>
              <a:t>n_estimators</a:t>
            </a:r>
            <a:r>
              <a:rPr lang="en-US"/>
              <a:t>=100, </a:t>
            </a:r>
          </a:p>
          <a:p>
            <a:r>
              <a:rPr lang="en-US" err="1"/>
              <a:t>max_depth</a:t>
            </a:r>
            <a:r>
              <a:rPr lang="en-US"/>
              <a:t>=20, </a:t>
            </a:r>
          </a:p>
          <a:p>
            <a:r>
              <a:rPr lang="en-US" err="1"/>
              <a:t>min_samples_split</a:t>
            </a:r>
            <a:r>
              <a:rPr lang="en-US"/>
              <a:t>=5, </a:t>
            </a:r>
          </a:p>
          <a:p>
            <a:r>
              <a:rPr lang="en-US"/>
              <a:t>…</a:t>
            </a:r>
          </a:p>
        </p:txBody>
      </p:sp>
      <p:sp>
        <p:nvSpPr>
          <p:cNvPr id="15" name="TextBox 14">
            <a:extLst>
              <a:ext uri="{FF2B5EF4-FFF2-40B4-BE49-F238E27FC236}">
                <a16:creationId xmlns:a16="http://schemas.microsoft.com/office/drawing/2014/main" id="{3A88572A-ACE6-D27C-8551-74AF7A5B351E}"/>
              </a:ext>
            </a:extLst>
          </p:cNvPr>
          <p:cNvSpPr txBox="1"/>
          <p:nvPr/>
        </p:nvSpPr>
        <p:spPr>
          <a:xfrm>
            <a:off x="7255933" y="3132667"/>
            <a:ext cx="2941767" cy="369460"/>
          </a:xfrm>
          <a:prstGeom prst="rect">
            <a:avLst/>
          </a:prstGeom>
          <a:noFill/>
        </p:spPr>
        <p:txBody>
          <a:bodyPr wrap="none" rtlCol="0">
            <a:spAutoFit/>
          </a:bodyPr>
          <a:lstStyle/>
          <a:p>
            <a:r>
              <a:rPr lang="en-US"/>
              <a:t>Math values used in training</a:t>
            </a:r>
          </a:p>
        </p:txBody>
      </p:sp>
      <p:pic>
        <p:nvPicPr>
          <p:cNvPr id="17" name="Graphic 16" descr="Downward trend graph with solid fill">
            <a:extLst>
              <a:ext uri="{FF2B5EF4-FFF2-40B4-BE49-F238E27FC236}">
                <a16:creationId xmlns:a16="http://schemas.microsoft.com/office/drawing/2014/main" id="{3D17E75A-42CD-AA1E-3B20-9B2615BA7A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8267" y="3317397"/>
            <a:ext cx="914400" cy="914400"/>
          </a:xfrm>
          <a:prstGeom prst="rect">
            <a:avLst/>
          </a:prstGeom>
        </p:spPr>
      </p:pic>
      <p:sp>
        <p:nvSpPr>
          <p:cNvPr id="18" name="TextBox 17">
            <a:extLst>
              <a:ext uri="{FF2B5EF4-FFF2-40B4-BE49-F238E27FC236}">
                <a16:creationId xmlns:a16="http://schemas.microsoft.com/office/drawing/2014/main" id="{4077FAEA-FC04-6CFA-92CE-A99F3ACF58BA}"/>
              </a:ext>
            </a:extLst>
          </p:cNvPr>
          <p:cNvSpPr txBox="1"/>
          <p:nvPr/>
        </p:nvSpPr>
        <p:spPr>
          <a:xfrm>
            <a:off x="5364613" y="4419600"/>
            <a:ext cx="1462773" cy="369460"/>
          </a:xfrm>
          <a:prstGeom prst="rect">
            <a:avLst/>
          </a:prstGeom>
          <a:noFill/>
        </p:spPr>
        <p:txBody>
          <a:bodyPr wrap="none" rtlCol="0">
            <a:spAutoFit/>
          </a:bodyPr>
          <a:lstStyle/>
          <a:p>
            <a:r>
              <a:rPr lang="en-US"/>
              <a:t>Full process:</a:t>
            </a:r>
          </a:p>
        </p:txBody>
      </p:sp>
      <p:sp>
        <p:nvSpPr>
          <p:cNvPr id="19" name="TextBox 18">
            <a:extLst>
              <a:ext uri="{FF2B5EF4-FFF2-40B4-BE49-F238E27FC236}">
                <a16:creationId xmlns:a16="http://schemas.microsoft.com/office/drawing/2014/main" id="{4B13455C-C986-049B-97BD-0223597AA357}"/>
              </a:ext>
            </a:extLst>
          </p:cNvPr>
          <p:cNvSpPr txBox="1"/>
          <p:nvPr/>
        </p:nvSpPr>
        <p:spPr>
          <a:xfrm>
            <a:off x="704259" y="6104467"/>
            <a:ext cx="2628605" cy="369460"/>
          </a:xfrm>
          <a:prstGeom prst="rect">
            <a:avLst/>
          </a:prstGeom>
          <a:noFill/>
        </p:spPr>
        <p:txBody>
          <a:bodyPr wrap="none" rtlCol="0">
            <a:spAutoFit/>
          </a:bodyPr>
          <a:lstStyle/>
          <a:p>
            <a:r>
              <a:rPr lang="en-US"/>
              <a:t>Define Hyperparameters</a:t>
            </a:r>
          </a:p>
        </p:txBody>
      </p:sp>
      <p:cxnSp>
        <p:nvCxnSpPr>
          <p:cNvPr id="21" name="Straight Arrow Connector 20">
            <a:extLst>
              <a:ext uri="{FF2B5EF4-FFF2-40B4-BE49-F238E27FC236}">
                <a16:creationId xmlns:a16="http://schemas.microsoft.com/office/drawing/2014/main" id="{7B3AB975-97E3-2565-B9A4-96E179DCE98E}"/>
              </a:ext>
            </a:extLst>
          </p:cNvPr>
          <p:cNvCxnSpPr>
            <a:cxnSpLocks/>
            <a:stCxn id="19" idx="3"/>
            <a:endCxn id="25" idx="1"/>
          </p:cNvCxnSpPr>
          <p:nvPr/>
        </p:nvCxnSpPr>
        <p:spPr>
          <a:xfrm flipV="1">
            <a:off x="3332864" y="6284119"/>
            <a:ext cx="2451985" cy="50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3" name="Graphic 22" descr="Single gear outline">
            <a:extLst>
              <a:ext uri="{FF2B5EF4-FFF2-40B4-BE49-F238E27FC236}">
                <a16:creationId xmlns:a16="http://schemas.microsoft.com/office/drawing/2014/main" id="{CE3B6956-9E79-0B87-C123-8141D78E16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4289" y="6327717"/>
            <a:ext cx="477150" cy="477150"/>
          </a:xfrm>
          <a:prstGeom prst="rect">
            <a:avLst/>
          </a:prstGeom>
        </p:spPr>
      </p:pic>
      <p:pic>
        <p:nvPicPr>
          <p:cNvPr id="25" name="Graphic 24" descr="Downward trend graph with solid fill">
            <a:extLst>
              <a:ext uri="{FF2B5EF4-FFF2-40B4-BE49-F238E27FC236}">
                <a16:creationId xmlns:a16="http://schemas.microsoft.com/office/drawing/2014/main" id="{214CED52-DC25-342A-A3ED-2CBA5859A4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4849" y="5826919"/>
            <a:ext cx="914400" cy="914400"/>
          </a:xfrm>
          <a:prstGeom prst="rect">
            <a:avLst/>
          </a:prstGeom>
        </p:spPr>
      </p:pic>
      <p:sp>
        <p:nvSpPr>
          <p:cNvPr id="29" name="TextBox 28">
            <a:extLst>
              <a:ext uri="{FF2B5EF4-FFF2-40B4-BE49-F238E27FC236}">
                <a16:creationId xmlns:a16="http://schemas.microsoft.com/office/drawing/2014/main" id="{8C44D8C0-1F7C-F65B-9F09-8FAB86AE6E7A}"/>
              </a:ext>
            </a:extLst>
          </p:cNvPr>
          <p:cNvSpPr txBox="1"/>
          <p:nvPr/>
        </p:nvSpPr>
        <p:spPr>
          <a:xfrm>
            <a:off x="5724066" y="5585937"/>
            <a:ext cx="952890" cy="369460"/>
          </a:xfrm>
          <a:prstGeom prst="rect">
            <a:avLst/>
          </a:prstGeom>
          <a:noFill/>
        </p:spPr>
        <p:txBody>
          <a:bodyPr wrap="none" rtlCol="0">
            <a:spAutoFit/>
          </a:bodyPr>
          <a:lstStyle/>
          <a:p>
            <a:r>
              <a:rPr lang="en-US"/>
              <a:t>Training</a:t>
            </a:r>
          </a:p>
        </p:txBody>
      </p:sp>
      <p:cxnSp>
        <p:nvCxnSpPr>
          <p:cNvPr id="30" name="Straight Arrow Connector 29">
            <a:extLst>
              <a:ext uri="{FF2B5EF4-FFF2-40B4-BE49-F238E27FC236}">
                <a16:creationId xmlns:a16="http://schemas.microsoft.com/office/drawing/2014/main" id="{CBEE172E-8219-86B7-0855-9C18100D523F}"/>
              </a:ext>
            </a:extLst>
          </p:cNvPr>
          <p:cNvCxnSpPr>
            <a:cxnSpLocks/>
            <a:stCxn id="25" idx="3"/>
            <a:endCxn id="33" idx="1"/>
          </p:cNvCxnSpPr>
          <p:nvPr/>
        </p:nvCxnSpPr>
        <p:spPr>
          <a:xfrm flipV="1">
            <a:off x="6699249" y="6283316"/>
            <a:ext cx="2205915" cy="8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F49D8EB-57C6-CEE3-6CBF-3967619354CF}"/>
              </a:ext>
            </a:extLst>
          </p:cNvPr>
          <p:cNvSpPr txBox="1"/>
          <p:nvPr/>
        </p:nvSpPr>
        <p:spPr>
          <a:xfrm>
            <a:off x="8905164" y="6098586"/>
            <a:ext cx="1045286" cy="369460"/>
          </a:xfrm>
          <a:prstGeom prst="rect">
            <a:avLst/>
          </a:prstGeom>
          <a:noFill/>
        </p:spPr>
        <p:txBody>
          <a:bodyPr wrap="none" rtlCol="0">
            <a:spAutoFit/>
          </a:bodyPr>
          <a:lstStyle/>
          <a:p>
            <a:r>
              <a:rPr lang="en-US"/>
              <a:t>Evaluate</a:t>
            </a:r>
          </a:p>
        </p:txBody>
      </p:sp>
    </p:spTree>
    <p:extLst>
      <p:ext uri="{BB962C8B-B14F-4D97-AF65-F5344CB8AC3E}">
        <p14:creationId xmlns:p14="http://schemas.microsoft.com/office/powerpoint/2010/main" val="2176835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F60A7C-CD18-FC69-944F-CE969BA217F3}"/>
              </a:ext>
            </a:extLst>
          </p:cNvPr>
          <p:cNvSpPr txBox="1"/>
          <p:nvPr/>
        </p:nvSpPr>
        <p:spPr>
          <a:xfrm>
            <a:off x="3047198" y="316787"/>
            <a:ext cx="6097604" cy="1755096"/>
          </a:xfrm>
          <a:prstGeom prst="rect">
            <a:avLst/>
          </a:prstGeom>
          <a:noFill/>
        </p:spPr>
        <p:txBody>
          <a:bodyPr wrap="square">
            <a:spAutoFit/>
          </a:bodyPr>
          <a:lstStyle/>
          <a:p>
            <a:r>
              <a:rPr lang="en-US" err="1"/>
              <a:t>param_grid</a:t>
            </a:r>
            <a:r>
              <a:rPr lang="en-US"/>
              <a:t> = {    </a:t>
            </a:r>
          </a:p>
          <a:p>
            <a:pPr lvl="1"/>
            <a:r>
              <a:rPr lang="en-US">
                <a:solidFill>
                  <a:schemeClr val="accent2"/>
                </a:solidFill>
              </a:rPr>
              <a:t>'</a:t>
            </a:r>
            <a:r>
              <a:rPr lang="en-US" err="1">
                <a:solidFill>
                  <a:schemeClr val="accent2"/>
                </a:solidFill>
              </a:rPr>
              <a:t>n_estimators</a:t>
            </a:r>
            <a:r>
              <a:rPr lang="en-US">
                <a:solidFill>
                  <a:schemeClr val="accent2"/>
                </a:solidFill>
              </a:rPr>
              <a:t>’: [25,75],</a:t>
            </a:r>
          </a:p>
          <a:p>
            <a:pPr lvl="1"/>
            <a:r>
              <a:rPr lang="en-US">
                <a:solidFill>
                  <a:srgbClr val="0070C0"/>
                </a:solidFill>
              </a:rPr>
              <a:t>'</a:t>
            </a:r>
            <a:r>
              <a:rPr lang="en-US" err="1">
                <a:solidFill>
                  <a:srgbClr val="0070C0"/>
                </a:solidFill>
              </a:rPr>
              <a:t>max_depth</a:t>
            </a:r>
            <a:r>
              <a:rPr lang="en-US">
                <a:solidFill>
                  <a:srgbClr val="0070C0"/>
                </a:solidFill>
              </a:rPr>
              <a:t>’: [5, 10],</a:t>
            </a:r>
          </a:p>
          <a:p>
            <a:pPr lvl="1"/>
            <a:r>
              <a:rPr lang="en-US">
                <a:solidFill>
                  <a:schemeClr val="accent5"/>
                </a:solidFill>
              </a:rPr>
              <a:t>'</a:t>
            </a:r>
            <a:r>
              <a:rPr lang="en-US" err="1">
                <a:solidFill>
                  <a:schemeClr val="accent5"/>
                </a:solidFill>
              </a:rPr>
              <a:t>min_samples_split</a:t>
            </a:r>
            <a:r>
              <a:rPr lang="en-US">
                <a:solidFill>
                  <a:schemeClr val="accent5"/>
                </a:solidFill>
              </a:rPr>
              <a:t>': [5, 10], </a:t>
            </a:r>
          </a:p>
          <a:p>
            <a:pPr lvl="1"/>
            <a:r>
              <a:rPr lang="en-US">
                <a:solidFill>
                  <a:schemeClr val="accent6"/>
                </a:solidFill>
              </a:rPr>
              <a:t>'</a:t>
            </a:r>
            <a:r>
              <a:rPr lang="en-US" err="1">
                <a:solidFill>
                  <a:schemeClr val="accent6"/>
                </a:solidFill>
              </a:rPr>
              <a:t>min_samples_leaf</a:t>
            </a:r>
            <a:r>
              <a:rPr lang="en-US">
                <a:solidFill>
                  <a:schemeClr val="accent6"/>
                </a:solidFill>
              </a:rPr>
              <a:t>': [2, 4]</a:t>
            </a:r>
          </a:p>
          <a:p>
            <a:r>
              <a:rPr lang="en-US"/>
              <a:t>}</a:t>
            </a:r>
          </a:p>
        </p:txBody>
      </p:sp>
      <p:sp>
        <p:nvSpPr>
          <p:cNvPr id="5" name="TextBox 4">
            <a:extLst>
              <a:ext uri="{FF2B5EF4-FFF2-40B4-BE49-F238E27FC236}">
                <a16:creationId xmlns:a16="http://schemas.microsoft.com/office/drawing/2014/main" id="{637949F9-4703-2A1B-9B25-1E478D67E390}"/>
              </a:ext>
            </a:extLst>
          </p:cNvPr>
          <p:cNvSpPr txBox="1"/>
          <p:nvPr/>
        </p:nvSpPr>
        <p:spPr>
          <a:xfrm>
            <a:off x="3375660" y="2068589"/>
            <a:ext cx="5440680" cy="369460"/>
          </a:xfrm>
          <a:prstGeom prst="rect">
            <a:avLst/>
          </a:prstGeom>
          <a:noFill/>
        </p:spPr>
        <p:txBody>
          <a:bodyPr wrap="square">
            <a:spAutoFit/>
          </a:bodyPr>
          <a:lstStyle/>
          <a:p>
            <a:r>
              <a:rPr lang="en-US" err="1"/>
              <a:t>grid_search</a:t>
            </a:r>
            <a:r>
              <a:rPr lang="en-US"/>
              <a:t> = </a:t>
            </a:r>
            <a:r>
              <a:rPr lang="en-US" err="1"/>
              <a:t>GridSearchCV</a:t>
            </a:r>
            <a:r>
              <a:rPr lang="en-US"/>
              <a:t>(…,</a:t>
            </a:r>
            <a:r>
              <a:rPr lang="en-US" err="1"/>
              <a:t>param_grid</a:t>
            </a:r>
            <a:r>
              <a:rPr lang="en-US"/>
              <a:t>, cv=3, …)</a:t>
            </a:r>
          </a:p>
        </p:txBody>
      </p:sp>
      <p:cxnSp>
        <p:nvCxnSpPr>
          <p:cNvPr id="7" name="Connector: Elbow 6">
            <a:extLst>
              <a:ext uri="{FF2B5EF4-FFF2-40B4-BE49-F238E27FC236}">
                <a16:creationId xmlns:a16="http://schemas.microsoft.com/office/drawing/2014/main" id="{A0EE2C75-C7EE-0AEA-8C16-07CFED98DE3B}"/>
              </a:ext>
            </a:extLst>
          </p:cNvPr>
          <p:cNvCxnSpPr>
            <a:cxnSpLocks/>
            <a:stCxn id="10" idx="0"/>
            <a:endCxn id="12" idx="0"/>
          </p:cNvCxnSpPr>
          <p:nvPr/>
        </p:nvCxnSpPr>
        <p:spPr>
          <a:xfrm rot="16200000" flipH="1">
            <a:off x="4814512" y="-651785"/>
            <a:ext cx="1704520" cy="3893616"/>
          </a:xfrm>
          <a:prstGeom prst="bentConnector3">
            <a:avLst>
              <a:gd name="adj1" fmla="val -1341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B0EAD861-FF82-8200-0386-8B691E5B9B13}"/>
              </a:ext>
            </a:extLst>
          </p:cNvPr>
          <p:cNvSpPr/>
          <p:nvPr/>
        </p:nvSpPr>
        <p:spPr>
          <a:xfrm>
            <a:off x="3262764" y="442763"/>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A534C-EA9B-8B33-EAC1-511516F1E65A}"/>
              </a:ext>
            </a:extLst>
          </p:cNvPr>
          <p:cNvSpPr/>
          <p:nvPr/>
        </p:nvSpPr>
        <p:spPr>
          <a:xfrm>
            <a:off x="7156380" y="2147283"/>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6C28DC-A89C-F50F-75FE-5476DC623A7C}"/>
              </a:ext>
            </a:extLst>
          </p:cNvPr>
          <p:cNvSpPr txBox="1"/>
          <p:nvPr/>
        </p:nvSpPr>
        <p:spPr>
          <a:xfrm>
            <a:off x="923274" y="2662909"/>
            <a:ext cx="2386744" cy="1354345"/>
          </a:xfrm>
          <a:prstGeom prst="rect">
            <a:avLst/>
          </a:prstGeom>
          <a:noFill/>
        </p:spPr>
        <p:txBody>
          <a:bodyPr wrap="none" rtlCol="0">
            <a:spAutoFit/>
          </a:bodyPr>
          <a:lstStyle/>
          <a:p>
            <a:r>
              <a:rPr lang="en-US"/>
              <a:t>Model Combination 1:</a:t>
            </a:r>
          </a:p>
          <a:p>
            <a:r>
              <a:rPr lang="en-US" sz="1600">
                <a:solidFill>
                  <a:schemeClr val="accent2"/>
                </a:solidFill>
              </a:rPr>
              <a:t>'</a:t>
            </a:r>
            <a:r>
              <a:rPr lang="en-US" sz="1600" err="1">
                <a:solidFill>
                  <a:schemeClr val="accent2"/>
                </a:solidFill>
              </a:rPr>
              <a:t>n_estimators</a:t>
            </a:r>
            <a:r>
              <a:rPr lang="en-US" sz="1600">
                <a:solidFill>
                  <a:schemeClr val="accent2"/>
                </a:solidFill>
              </a:rPr>
              <a:t>’: 25 </a:t>
            </a:r>
          </a:p>
          <a:p>
            <a:r>
              <a:rPr lang="en-US" sz="1600">
                <a:solidFill>
                  <a:srgbClr val="0070C0"/>
                </a:solidFill>
              </a:rPr>
              <a:t>'</a:t>
            </a:r>
            <a:r>
              <a:rPr lang="en-US" sz="1600" err="1">
                <a:solidFill>
                  <a:srgbClr val="0070C0"/>
                </a:solidFill>
              </a:rPr>
              <a:t>max_depth</a:t>
            </a:r>
            <a:r>
              <a:rPr lang="en-US" sz="1600">
                <a:solidFill>
                  <a:srgbClr val="0070C0"/>
                </a:solidFill>
              </a:rPr>
              <a:t>’: 5</a:t>
            </a:r>
          </a:p>
          <a:p>
            <a:r>
              <a:rPr lang="en-US" sz="1600">
                <a:solidFill>
                  <a:schemeClr val="accent5"/>
                </a:solidFill>
              </a:rPr>
              <a:t>'</a:t>
            </a:r>
            <a:r>
              <a:rPr lang="en-US" sz="1600" err="1">
                <a:solidFill>
                  <a:schemeClr val="accent5"/>
                </a:solidFill>
              </a:rPr>
              <a:t>min_samples_split</a:t>
            </a:r>
            <a:r>
              <a:rPr lang="en-US" sz="1600">
                <a:solidFill>
                  <a:schemeClr val="accent5"/>
                </a:solidFill>
              </a:rPr>
              <a:t>’: 5</a:t>
            </a:r>
          </a:p>
          <a:p>
            <a:r>
              <a:rPr lang="en-US" sz="1600">
                <a:solidFill>
                  <a:schemeClr val="accent6"/>
                </a:solidFill>
              </a:rPr>
              <a:t>'</a:t>
            </a:r>
            <a:r>
              <a:rPr lang="en-US" sz="1600" err="1">
                <a:solidFill>
                  <a:schemeClr val="accent6"/>
                </a:solidFill>
              </a:rPr>
              <a:t>min_samples_leaf</a:t>
            </a:r>
            <a:r>
              <a:rPr lang="en-US" sz="1600">
                <a:solidFill>
                  <a:schemeClr val="accent6"/>
                </a:solidFill>
              </a:rPr>
              <a:t>': 2</a:t>
            </a:r>
            <a:endParaRPr lang="en-US" sz="1400">
              <a:solidFill>
                <a:schemeClr val="accent5">
                  <a:lumMod val="75000"/>
                </a:schemeClr>
              </a:solidFill>
            </a:endParaRPr>
          </a:p>
        </p:txBody>
      </p:sp>
      <p:sp>
        <p:nvSpPr>
          <p:cNvPr id="15" name="TextBox 14">
            <a:extLst>
              <a:ext uri="{FF2B5EF4-FFF2-40B4-BE49-F238E27FC236}">
                <a16:creationId xmlns:a16="http://schemas.microsoft.com/office/drawing/2014/main" id="{058BF203-BFB1-9D64-EEFF-E547661991F8}"/>
              </a:ext>
            </a:extLst>
          </p:cNvPr>
          <p:cNvSpPr txBox="1"/>
          <p:nvPr/>
        </p:nvSpPr>
        <p:spPr>
          <a:xfrm>
            <a:off x="4907018" y="2726812"/>
            <a:ext cx="2386744" cy="1354345"/>
          </a:xfrm>
          <a:prstGeom prst="rect">
            <a:avLst/>
          </a:prstGeom>
          <a:noFill/>
        </p:spPr>
        <p:txBody>
          <a:bodyPr wrap="none" rtlCol="0">
            <a:spAutoFit/>
          </a:bodyPr>
          <a:lstStyle/>
          <a:p>
            <a:r>
              <a:rPr lang="en-US"/>
              <a:t>Model Combination 2:</a:t>
            </a:r>
          </a:p>
          <a:p>
            <a:r>
              <a:rPr lang="en-US" sz="1600">
                <a:solidFill>
                  <a:schemeClr val="accent2"/>
                </a:solidFill>
              </a:rPr>
              <a:t>'</a:t>
            </a:r>
            <a:r>
              <a:rPr lang="en-US" sz="1600" err="1">
                <a:solidFill>
                  <a:schemeClr val="accent2"/>
                </a:solidFill>
              </a:rPr>
              <a:t>n_estimators</a:t>
            </a:r>
            <a:r>
              <a:rPr lang="en-US" sz="1600">
                <a:solidFill>
                  <a:schemeClr val="accent2"/>
                </a:solidFill>
              </a:rPr>
              <a:t>’: 25 </a:t>
            </a:r>
          </a:p>
          <a:p>
            <a:r>
              <a:rPr lang="en-US" sz="1600">
                <a:solidFill>
                  <a:srgbClr val="0070C0"/>
                </a:solidFill>
              </a:rPr>
              <a:t>'</a:t>
            </a:r>
            <a:r>
              <a:rPr lang="en-US" sz="1600" err="1">
                <a:solidFill>
                  <a:srgbClr val="0070C0"/>
                </a:solidFill>
              </a:rPr>
              <a:t>max_depth</a:t>
            </a:r>
            <a:r>
              <a:rPr lang="en-US" sz="1600">
                <a:solidFill>
                  <a:srgbClr val="0070C0"/>
                </a:solidFill>
              </a:rPr>
              <a:t>’: 5</a:t>
            </a:r>
          </a:p>
          <a:p>
            <a:r>
              <a:rPr lang="en-US" sz="1600">
                <a:solidFill>
                  <a:schemeClr val="accent5"/>
                </a:solidFill>
              </a:rPr>
              <a:t>'</a:t>
            </a:r>
            <a:r>
              <a:rPr lang="en-US" sz="1600" err="1">
                <a:solidFill>
                  <a:schemeClr val="accent5"/>
                </a:solidFill>
              </a:rPr>
              <a:t>min_samples_split</a:t>
            </a:r>
            <a:r>
              <a:rPr lang="en-US" sz="1600">
                <a:solidFill>
                  <a:schemeClr val="accent5"/>
                </a:solidFill>
              </a:rPr>
              <a:t>’: 5</a:t>
            </a:r>
          </a:p>
          <a:p>
            <a:r>
              <a:rPr lang="en-US" sz="1600">
                <a:solidFill>
                  <a:schemeClr val="accent6"/>
                </a:solidFill>
              </a:rPr>
              <a:t>'</a:t>
            </a:r>
            <a:r>
              <a:rPr lang="en-US" sz="1600" err="1">
                <a:solidFill>
                  <a:schemeClr val="accent6"/>
                </a:solidFill>
              </a:rPr>
              <a:t>min_samples_leaf</a:t>
            </a:r>
            <a:r>
              <a:rPr lang="en-US" sz="1600">
                <a:solidFill>
                  <a:schemeClr val="accent6"/>
                </a:solidFill>
              </a:rPr>
              <a:t>’: 4</a:t>
            </a:r>
            <a:endParaRPr lang="en-US" sz="1400">
              <a:solidFill>
                <a:schemeClr val="accent5">
                  <a:lumMod val="75000"/>
                </a:schemeClr>
              </a:solidFill>
            </a:endParaRPr>
          </a:p>
        </p:txBody>
      </p:sp>
      <p:sp>
        <p:nvSpPr>
          <p:cNvPr id="16" name="TextBox 15">
            <a:extLst>
              <a:ext uri="{FF2B5EF4-FFF2-40B4-BE49-F238E27FC236}">
                <a16:creationId xmlns:a16="http://schemas.microsoft.com/office/drawing/2014/main" id="{432991BE-B265-0109-782F-EC2ABCED8005}"/>
              </a:ext>
            </a:extLst>
          </p:cNvPr>
          <p:cNvSpPr txBox="1"/>
          <p:nvPr/>
        </p:nvSpPr>
        <p:spPr>
          <a:xfrm>
            <a:off x="8890762" y="2664505"/>
            <a:ext cx="2386744" cy="1354345"/>
          </a:xfrm>
          <a:prstGeom prst="rect">
            <a:avLst/>
          </a:prstGeom>
          <a:noFill/>
        </p:spPr>
        <p:txBody>
          <a:bodyPr wrap="none" rtlCol="0">
            <a:spAutoFit/>
          </a:bodyPr>
          <a:lstStyle/>
          <a:p>
            <a:r>
              <a:rPr lang="en-US"/>
              <a:t>Model Combination 3:</a:t>
            </a:r>
          </a:p>
          <a:p>
            <a:r>
              <a:rPr lang="en-US" sz="1600">
                <a:solidFill>
                  <a:schemeClr val="accent2"/>
                </a:solidFill>
              </a:rPr>
              <a:t>'</a:t>
            </a:r>
            <a:r>
              <a:rPr lang="en-US" sz="1600" err="1">
                <a:solidFill>
                  <a:schemeClr val="accent2"/>
                </a:solidFill>
              </a:rPr>
              <a:t>n_estimators</a:t>
            </a:r>
            <a:r>
              <a:rPr lang="en-US" sz="1600">
                <a:solidFill>
                  <a:schemeClr val="accent2"/>
                </a:solidFill>
              </a:rPr>
              <a:t>’: 25 </a:t>
            </a:r>
          </a:p>
          <a:p>
            <a:r>
              <a:rPr lang="en-US" sz="1600">
                <a:solidFill>
                  <a:srgbClr val="0070C0"/>
                </a:solidFill>
              </a:rPr>
              <a:t>'</a:t>
            </a:r>
            <a:r>
              <a:rPr lang="en-US" sz="1600" err="1">
                <a:solidFill>
                  <a:srgbClr val="0070C0"/>
                </a:solidFill>
              </a:rPr>
              <a:t>max_depth</a:t>
            </a:r>
            <a:r>
              <a:rPr lang="en-US" sz="1600">
                <a:solidFill>
                  <a:srgbClr val="0070C0"/>
                </a:solidFill>
              </a:rPr>
              <a:t>’: 5</a:t>
            </a:r>
          </a:p>
          <a:p>
            <a:r>
              <a:rPr lang="en-US" sz="1600">
                <a:solidFill>
                  <a:schemeClr val="accent5"/>
                </a:solidFill>
              </a:rPr>
              <a:t>'</a:t>
            </a:r>
            <a:r>
              <a:rPr lang="en-US" sz="1600" err="1">
                <a:solidFill>
                  <a:schemeClr val="accent5"/>
                </a:solidFill>
              </a:rPr>
              <a:t>min_samples_split</a:t>
            </a:r>
            <a:r>
              <a:rPr lang="en-US" sz="1600">
                <a:solidFill>
                  <a:schemeClr val="accent5"/>
                </a:solidFill>
              </a:rPr>
              <a:t>’: 10</a:t>
            </a:r>
          </a:p>
          <a:p>
            <a:r>
              <a:rPr lang="en-US" sz="1600">
                <a:solidFill>
                  <a:schemeClr val="accent6"/>
                </a:solidFill>
              </a:rPr>
              <a:t>'</a:t>
            </a:r>
            <a:r>
              <a:rPr lang="en-US" sz="1600" err="1">
                <a:solidFill>
                  <a:schemeClr val="accent6"/>
                </a:solidFill>
              </a:rPr>
              <a:t>min_samples_leaf</a:t>
            </a:r>
            <a:r>
              <a:rPr lang="en-US" sz="1600">
                <a:solidFill>
                  <a:schemeClr val="accent6"/>
                </a:solidFill>
              </a:rPr>
              <a:t>': 2</a:t>
            </a:r>
            <a:endParaRPr lang="en-US" sz="1400">
              <a:solidFill>
                <a:schemeClr val="accent5">
                  <a:lumMod val="75000"/>
                </a:schemeClr>
              </a:solidFill>
            </a:endParaRPr>
          </a:p>
        </p:txBody>
      </p:sp>
      <p:sp>
        <p:nvSpPr>
          <p:cNvPr id="17" name="TextBox 16">
            <a:extLst>
              <a:ext uri="{FF2B5EF4-FFF2-40B4-BE49-F238E27FC236}">
                <a16:creationId xmlns:a16="http://schemas.microsoft.com/office/drawing/2014/main" id="{F3BE44D3-2635-3437-F5EB-CC9C589CB1E2}"/>
              </a:ext>
            </a:extLst>
          </p:cNvPr>
          <p:cNvSpPr txBox="1"/>
          <p:nvPr/>
        </p:nvSpPr>
        <p:spPr>
          <a:xfrm>
            <a:off x="11469664" y="3061683"/>
            <a:ext cx="381836" cy="369460"/>
          </a:xfrm>
          <a:prstGeom prst="rect">
            <a:avLst/>
          </a:prstGeom>
          <a:noFill/>
        </p:spPr>
        <p:txBody>
          <a:bodyPr wrap="none" rtlCol="0">
            <a:spAutoFit/>
          </a:bodyPr>
          <a:lstStyle/>
          <a:p>
            <a:r>
              <a:rPr lang="en-US"/>
              <a:t>…</a:t>
            </a:r>
          </a:p>
        </p:txBody>
      </p:sp>
      <p:cxnSp>
        <p:nvCxnSpPr>
          <p:cNvPr id="19" name="Straight Arrow Connector 18">
            <a:extLst>
              <a:ext uri="{FF2B5EF4-FFF2-40B4-BE49-F238E27FC236}">
                <a16:creationId xmlns:a16="http://schemas.microsoft.com/office/drawing/2014/main" id="{99D90E6E-B8FD-E744-50DC-0F8A57D76425}"/>
              </a:ext>
            </a:extLst>
          </p:cNvPr>
          <p:cNvCxnSpPr>
            <a:cxnSpLocks/>
            <a:stCxn id="5" idx="2"/>
            <a:endCxn id="14" idx="0"/>
          </p:cNvCxnSpPr>
          <p:nvPr/>
        </p:nvCxnSpPr>
        <p:spPr>
          <a:xfrm flipH="1">
            <a:off x="2116646" y="2438049"/>
            <a:ext cx="3979354" cy="2248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FAF1035-4112-B29E-5877-2AC5404A409C}"/>
              </a:ext>
            </a:extLst>
          </p:cNvPr>
          <p:cNvCxnSpPr>
            <a:cxnSpLocks/>
            <a:stCxn id="5" idx="2"/>
            <a:endCxn id="15" idx="0"/>
          </p:cNvCxnSpPr>
          <p:nvPr/>
        </p:nvCxnSpPr>
        <p:spPr>
          <a:xfrm>
            <a:off x="6096000" y="2438049"/>
            <a:ext cx="4390" cy="2887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A0CE637-BB04-38D6-BDDD-962FE7FFA9C4}"/>
              </a:ext>
            </a:extLst>
          </p:cNvPr>
          <p:cNvCxnSpPr>
            <a:cxnSpLocks/>
            <a:stCxn id="5" idx="2"/>
            <a:endCxn id="16" idx="0"/>
          </p:cNvCxnSpPr>
          <p:nvPr/>
        </p:nvCxnSpPr>
        <p:spPr>
          <a:xfrm>
            <a:off x="6096000" y="2438049"/>
            <a:ext cx="3988134" cy="2264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F22D0897-FC75-DE50-59BA-7DB7DA24FB24}"/>
              </a:ext>
            </a:extLst>
          </p:cNvPr>
          <p:cNvCxnSpPr>
            <a:cxnSpLocks/>
            <a:stCxn id="14" idx="2"/>
          </p:cNvCxnSpPr>
          <p:nvPr/>
        </p:nvCxnSpPr>
        <p:spPr>
          <a:xfrm>
            <a:off x="2116646" y="4017254"/>
            <a:ext cx="0" cy="325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Graphic 30" descr="Bar chart with solid fill">
            <a:extLst>
              <a:ext uri="{FF2B5EF4-FFF2-40B4-BE49-F238E27FC236}">
                <a16:creationId xmlns:a16="http://schemas.microsoft.com/office/drawing/2014/main" id="{12BA89F8-6EE4-58CC-686F-4FF0416C4D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2849" y="5441703"/>
            <a:ext cx="914400" cy="914400"/>
          </a:xfrm>
          <a:prstGeom prst="rect">
            <a:avLst/>
          </a:prstGeom>
        </p:spPr>
      </p:pic>
      <p:cxnSp>
        <p:nvCxnSpPr>
          <p:cNvPr id="34" name="Straight Arrow Connector 33">
            <a:extLst>
              <a:ext uri="{FF2B5EF4-FFF2-40B4-BE49-F238E27FC236}">
                <a16:creationId xmlns:a16="http://schemas.microsoft.com/office/drawing/2014/main" id="{EA7832A6-49C0-EE4C-04B6-E6E10BAEFB49}"/>
              </a:ext>
            </a:extLst>
          </p:cNvPr>
          <p:cNvCxnSpPr>
            <a:cxnSpLocks/>
            <a:endCxn id="31" idx="0"/>
          </p:cNvCxnSpPr>
          <p:nvPr/>
        </p:nvCxnSpPr>
        <p:spPr>
          <a:xfrm>
            <a:off x="2100049" y="4952559"/>
            <a:ext cx="0" cy="48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1" name="Graphic 40" descr="Table outline">
            <a:extLst>
              <a:ext uri="{FF2B5EF4-FFF2-40B4-BE49-F238E27FC236}">
                <a16:creationId xmlns:a16="http://schemas.microsoft.com/office/drawing/2014/main" id="{36B27E41-3A81-DCA1-13BA-D5E37B6E9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50664" y="4201984"/>
            <a:ext cx="914400" cy="914400"/>
          </a:xfrm>
          <a:prstGeom prst="rect">
            <a:avLst/>
          </a:prstGeom>
        </p:spPr>
      </p:pic>
      <p:sp>
        <p:nvSpPr>
          <p:cNvPr id="53" name="TextBox 52">
            <a:extLst>
              <a:ext uri="{FF2B5EF4-FFF2-40B4-BE49-F238E27FC236}">
                <a16:creationId xmlns:a16="http://schemas.microsoft.com/office/drawing/2014/main" id="{CD7A8C7E-9B66-613C-48AD-9107ABA0B33B}"/>
              </a:ext>
            </a:extLst>
          </p:cNvPr>
          <p:cNvSpPr txBox="1"/>
          <p:nvPr/>
        </p:nvSpPr>
        <p:spPr>
          <a:xfrm>
            <a:off x="70666" y="4397574"/>
            <a:ext cx="1687651" cy="523220"/>
          </a:xfrm>
          <a:prstGeom prst="rect">
            <a:avLst/>
          </a:prstGeom>
          <a:noFill/>
        </p:spPr>
        <p:txBody>
          <a:bodyPr wrap="square" rtlCol="0">
            <a:spAutoFit/>
          </a:bodyPr>
          <a:lstStyle/>
          <a:p>
            <a:pPr algn="ctr"/>
            <a:r>
              <a:rPr lang="en-US" sz="1400"/>
              <a:t>K folds cross validation data set</a:t>
            </a:r>
          </a:p>
        </p:txBody>
      </p:sp>
      <p:cxnSp>
        <p:nvCxnSpPr>
          <p:cNvPr id="57" name="Straight Arrow Connector 56">
            <a:extLst>
              <a:ext uri="{FF2B5EF4-FFF2-40B4-BE49-F238E27FC236}">
                <a16:creationId xmlns:a16="http://schemas.microsoft.com/office/drawing/2014/main" id="{9E0E2805-8EA5-8843-8FC1-47EA15AD9E40}"/>
              </a:ext>
            </a:extLst>
          </p:cNvPr>
          <p:cNvCxnSpPr>
            <a:cxnSpLocks/>
            <a:stCxn id="15" idx="2"/>
          </p:cNvCxnSpPr>
          <p:nvPr/>
        </p:nvCxnSpPr>
        <p:spPr>
          <a:xfrm>
            <a:off x="6100390" y="4081157"/>
            <a:ext cx="0" cy="3164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8" name="Graphic 57" descr="Bar chart with solid fill">
            <a:extLst>
              <a:ext uri="{FF2B5EF4-FFF2-40B4-BE49-F238E27FC236}">
                <a16:creationId xmlns:a16="http://schemas.microsoft.com/office/drawing/2014/main" id="{6C2EAF53-7ED8-8D0D-A8DE-610639185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6772" y="5441703"/>
            <a:ext cx="914400" cy="914400"/>
          </a:xfrm>
          <a:prstGeom prst="rect">
            <a:avLst/>
          </a:prstGeom>
        </p:spPr>
      </p:pic>
      <p:cxnSp>
        <p:nvCxnSpPr>
          <p:cNvPr id="59" name="Straight Arrow Connector 58">
            <a:extLst>
              <a:ext uri="{FF2B5EF4-FFF2-40B4-BE49-F238E27FC236}">
                <a16:creationId xmlns:a16="http://schemas.microsoft.com/office/drawing/2014/main" id="{0D5AC3BA-FF13-1065-2AA1-C57C8D4F1A82}"/>
              </a:ext>
            </a:extLst>
          </p:cNvPr>
          <p:cNvCxnSpPr>
            <a:cxnSpLocks/>
          </p:cNvCxnSpPr>
          <p:nvPr/>
        </p:nvCxnSpPr>
        <p:spPr>
          <a:xfrm>
            <a:off x="6115633" y="4952559"/>
            <a:ext cx="0" cy="4876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Graphic 59" descr="Table outline">
            <a:extLst>
              <a:ext uri="{FF2B5EF4-FFF2-40B4-BE49-F238E27FC236}">
                <a16:creationId xmlns:a16="http://schemas.microsoft.com/office/drawing/2014/main" id="{44F4C1F9-52F3-BFE4-2BC0-21D7FA293B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3192" y="4201984"/>
            <a:ext cx="914400" cy="914400"/>
          </a:xfrm>
          <a:prstGeom prst="rect">
            <a:avLst/>
          </a:prstGeom>
        </p:spPr>
      </p:pic>
      <p:sp>
        <p:nvSpPr>
          <p:cNvPr id="61" name="TextBox 60">
            <a:extLst>
              <a:ext uri="{FF2B5EF4-FFF2-40B4-BE49-F238E27FC236}">
                <a16:creationId xmlns:a16="http://schemas.microsoft.com/office/drawing/2014/main" id="{240A0675-DF1F-BE2B-7905-431361264408}"/>
              </a:ext>
            </a:extLst>
          </p:cNvPr>
          <p:cNvSpPr txBox="1"/>
          <p:nvPr/>
        </p:nvSpPr>
        <p:spPr>
          <a:xfrm>
            <a:off x="4063831" y="4406103"/>
            <a:ext cx="1687651" cy="523220"/>
          </a:xfrm>
          <a:prstGeom prst="rect">
            <a:avLst/>
          </a:prstGeom>
          <a:noFill/>
        </p:spPr>
        <p:txBody>
          <a:bodyPr wrap="square" rtlCol="0">
            <a:spAutoFit/>
          </a:bodyPr>
          <a:lstStyle/>
          <a:p>
            <a:pPr algn="ctr"/>
            <a:r>
              <a:rPr lang="en-US" sz="1400"/>
              <a:t>K folds cross validation data set</a:t>
            </a:r>
          </a:p>
        </p:txBody>
      </p:sp>
      <p:cxnSp>
        <p:nvCxnSpPr>
          <p:cNvPr id="63" name="Straight Arrow Connector 62">
            <a:extLst>
              <a:ext uri="{FF2B5EF4-FFF2-40B4-BE49-F238E27FC236}">
                <a16:creationId xmlns:a16="http://schemas.microsoft.com/office/drawing/2014/main" id="{B00CEE36-4E52-4210-AF8F-42B22AA1E14E}"/>
              </a:ext>
            </a:extLst>
          </p:cNvPr>
          <p:cNvCxnSpPr>
            <a:cxnSpLocks/>
            <a:stCxn id="16" idx="2"/>
          </p:cNvCxnSpPr>
          <p:nvPr/>
        </p:nvCxnSpPr>
        <p:spPr>
          <a:xfrm>
            <a:off x="10084134" y="4018850"/>
            <a:ext cx="0" cy="3455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4" name="Graphic 63" descr="Bar chart with solid fill">
            <a:extLst>
              <a:ext uri="{FF2B5EF4-FFF2-40B4-BE49-F238E27FC236}">
                <a16:creationId xmlns:a16="http://schemas.microsoft.com/office/drawing/2014/main" id="{DBDBA58E-53C4-68FE-A419-9FF9758FB2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9121" y="5441703"/>
            <a:ext cx="914400" cy="914400"/>
          </a:xfrm>
          <a:prstGeom prst="rect">
            <a:avLst/>
          </a:prstGeom>
        </p:spPr>
      </p:pic>
      <p:cxnSp>
        <p:nvCxnSpPr>
          <p:cNvPr id="65" name="Straight Arrow Connector 64">
            <a:extLst>
              <a:ext uri="{FF2B5EF4-FFF2-40B4-BE49-F238E27FC236}">
                <a16:creationId xmlns:a16="http://schemas.microsoft.com/office/drawing/2014/main" id="{2B5F2AF4-4795-5F6A-5739-FDB5EB051D07}"/>
              </a:ext>
            </a:extLst>
          </p:cNvPr>
          <p:cNvCxnSpPr>
            <a:cxnSpLocks/>
            <a:endCxn id="64" idx="0"/>
          </p:cNvCxnSpPr>
          <p:nvPr/>
        </p:nvCxnSpPr>
        <p:spPr>
          <a:xfrm>
            <a:off x="10076025" y="4952559"/>
            <a:ext cx="296" cy="4891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6" name="Graphic 65" descr="Table outline">
            <a:extLst>
              <a:ext uri="{FF2B5EF4-FFF2-40B4-BE49-F238E27FC236}">
                <a16:creationId xmlns:a16="http://schemas.microsoft.com/office/drawing/2014/main" id="{367DDB7A-7769-7BFA-CE32-22B51441B3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26936" y="4201984"/>
            <a:ext cx="914400" cy="914400"/>
          </a:xfrm>
          <a:prstGeom prst="rect">
            <a:avLst/>
          </a:prstGeom>
        </p:spPr>
      </p:pic>
      <p:sp>
        <p:nvSpPr>
          <p:cNvPr id="67" name="TextBox 66">
            <a:extLst>
              <a:ext uri="{FF2B5EF4-FFF2-40B4-BE49-F238E27FC236}">
                <a16:creationId xmlns:a16="http://schemas.microsoft.com/office/drawing/2014/main" id="{F9AA9C92-CCBC-1189-F702-7AB9ADD0A21B}"/>
              </a:ext>
            </a:extLst>
          </p:cNvPr>
          <p:cNvSpPr txBox="1"/>
          <p:nvPr/>
        </p:nvSpPr>
        <p:spPr>
          <a:xfrm>
            <a:off x="8046938" y="4397574"/>
            <a:ext cx="1687651" cy="523220"/>
          </a:xfrm>
          <a:prstGeom prst="rect">
            <a:avLst/>
          </a:prstGeom>
          <a:noFill/>
        </p:spPr>
        <p:txBody>
          <a:bodyPr wrap="square" rtlCol="0">
            <a:spAutoFit/>
          </a:bodyPr>
          <a:lstStyle/>
          <a:p>
            <a:pPr algn="ctr"/>
            <a:r>
              <a:rPr lang="en-US" sz="1400"/>
              <a:t>K folds cross validation data set</a:t>
            </a:r>
          </a:p>
        </p:txBody>
      </p:sp>
      <p:sp>
        <p:nvSpPr>
          <p:cNvPr id="71" name="TextBox 70">
            <a:extLst>
              <a:ext uri="{FF2B5EF4-FFF2-40B4-BE49-F238E27FC236}">
                <a16:creationId xmlns:a16="http://schemas.microsoft.com/office/drawing/2014/main" id="{F158D8E8-8F65-57D3-A2BA-5F74EE42235A}"/>
              </a:ext>
            </a:extLst>
          </p:cNvPr>
          <p:cNvSpPr txBox="1"/>
          <p:nvPr/>
        </p:nvSpPr>
        <p:spPr>
          <a:xfrm>
            <a:off x="99299" y="5777191"/>
            <a:ext cx="1630383" cy="307777"/>
          </a:xfrm>
          <a:prstGeom prst="rect">
            <a:avLst/>
          </a:prstGeom>
          <a:noFill/>
        </p:spPr>
        <p:txBody>
          <a:bodyPr wrap="none" rtlCol="0">
            <a:spAutoFit/>
          </a:bodyPr>
          <a:lstStyle/>
          <a:p>
            <a:r>
              <a:rPr lang="en-US" sz="1400"/>
              <a:t>Evaluation metrics</a:t>
            </a:r>
          </a:p>
        </p:txBody>
      </p:sp>
      <p:sp>
        <p:nvSpPr>
          <p:cNvPr id="72" name="TextBox 71">
            <a:extLst>
              <a:ext uri="{FF2B5EF4-FFF2-40B4-BE49-F238E27FC236}">
                <a16:creationId xmlns:a16="http://schemas.microsoft.com/office/drawing/2014/main" id="{11A6CD7F-38D6-D428-9108-7F193E21A4F1}"/>
              </a:ext>
            </a:extLst>
          </p:cNvPr>
          <p:cNvSpPr txBox="1"/>
          <p:nvPr/>
        </p:nvSpPr>
        <p:spPr>
          <a:xfrm>
            <a:off x="4005632" y="5777191"/>
            <a:ext cx="1630383" cy="307777"/>
          </a:xfrm>
          <a:prstGeom prst="rect">
            <a:avLst/>
          </a:prstGeom>
          <a:noFill/>
        </p:spPr>
        <p:txBody>
          <a:bodyPr wrap="none" rtlCol="0">
            <a:spAutoFit/>
          </a:bodyPr>
          <a:lstStyle/>
          <a:p>
            <a:r>
              <a:rPr lang="en-US" sz="1400"/>
              <a:t>Evaluation metrics</a:t>
            </a:r>
          </a:p>
        </p:txBody>
      </p:sp>
      <p:sp>
        <p:nvSpPr>
          <p:cNvPr id="73" name="TextBox 72">
            <a:extLst>
              <a:ext uri="{FF2B5EF4-FFF2-40B4-BE49-F238E27FC236}">
                <a16:creationId xmlns:a16="http://schemas.microsoft.com/office/drawing/2014/main" id="{649AE27C-E4CE-BC3C-8F04-A05F03F691A1}"/>
              </a:ext>
            </a:extLst>
          </p:cNvPr>
          <p:cNvSpPr txBox="1"/>
          <p:nvPr/>
        </p:nvSpPr>
        <p:spPr>
          <a:xfrm>
            <a:off x="7899589" y="5769619"/>
            <a:ext cx="1630383" cy="307777"/>
          </a:xfrm>
          <a:prstGeom prst="rect">
            <a:avLst/>
          </a:prstGeom>
          <a:noFill/>
        </p:spPr>
        <p:txBody>
          <a:bodyPr wrap="none" rtlCol="0">
            <a:spAutoFit/>
          </a:bodyPr>
          <a:lstStyle/>
          <a:p>
            <a:r>
              <a:rPr lang="en-US" sz="1400"/>
              <a:t>Evaluation metrics</a:t>
            </a:r>
          </a:p>
        </p:txBody>
      </p:sp>
      <p:sp>
        <p:nvSpPr>
          <p:cNvPr id="74" name="TextBox 73">
            <a:extLst>
              <a:ext uri="{FF2B5EF4-FFF2-40B4-BE49-F238E27FC236}">
                <a16:creationId xmlns:a16="http://schemas.microsoft.com/office/drawing/2014/main" id="{9FFB835E-0B41-BA0C-40A3-582D35FCEDC4}"/>
              </a:ext>
            </a:extLst>
          </p:cNvPr>
          <p:cNvSpPr txBox="1"/>
          <p:nvPr/>
        </p:nvSpPr>
        <p:spPr>
          <a:xfrm>
            <a:off x="4708957" y="6427270"/>
            <a:ext cx="2768515" cy="369460"/>
          </a:xfrm>
          <a:prstGeom prst="rect">
            <a:avLst/>
          </a:prstGeom>
          <a:noFill/>
        </p:spPr>
        <p:txBody>
          <a:bodyPr wrap="none" rtlCol="0">
            <a:spAutoFit/>
          </a:bodyPr>
          <a:lstStyle/>
          <a:p>
            <a:r>
              <a:rPr lang="en-US"/>
              <a:t>Pick the best combination</a:t>
            </a:r>
          </a:p>
        </p:txBody>
      </p:sp>
      <p:cxnSp>
        <p:nvCxnSpPr>
          <p:cNvPr id="76" name="Straight Arrow Connector 75">
            <a:extLst>
              <a:ext uri="{FF2B5EF4-FFF2-40B4-BE49-F238E27FC236}">
                <a16:creationId xmlns:a16="http://schemas.microsoft.com/office/drawing/2014/main" id="{19CAD657-F7D0-B973-4732-65AD076116E5}"/>
              </a:ext>
            </a:extLst>
          </p:cNvPr>
          <p:cNvCxnSpPr>
            <a:cxnSpLocks/>
            <a:stCxn id="64" idx="2"/>
            <a:endCxn id="74" idx="3"/>
          </p:cNvCxnSpPr>
          <p:nvPr/>
        </p:nvCxnSpPr>
        <p:spPr>
          <a:xfrm flipH="1">
            <a:off x="7477472" y="6356103"/>
            <a:ext cx="2598849" cy="255897"/>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9438F58C-85BD-1462-39D0-670E245EC014}"/>
              </a:ext>
            </a:extLst>
          </p:cNvPr>
          <p:cNvCxnSpPr>
            <a:cxnSpLocks/>
            <a:endCxn id="74" idx="0"/>
          </p:cNvCxnSpPr>
          <p:nvPr/>
        </p:nvCxnSpPr>
        <p:spPr>
          <a:xfrm>
            <a:off x="6093215" y="6259513"/>
            <a:ext cx="0" cy="167757"/>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DB0DAA59-CF92-312E-0F3C-973D5489C7A9}"/>
              </a:ext>
            </a:extLst>
          </p:cNvPr>
          <p:cNvCxnSpPr>
            <a:cxnSpLocks/>
            <a:stCxn id="31" idx="2"/>
            <a:endCxn id="74" idx="1"/>
          </p:cNvCxnSpPr>
          <p:nvPr/>
        </p:nvCxnSpPr>
        <p:spPr>
          <a:xfrm>
            <a:off x="2100049" y="6356103"/>
            <a:ext cx="2608908" cy="255897"/>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10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53" grpId="0"/>
      <p:bldP spid="61" grpId="0"/>
      <p:bldP spid="67" grpId="0"/>
      <p:bldP spid="71" grpId="0"/>
      <p:bldP spid="72" grpId="0"/>
      <p:bldP spid="73" grpId="0"/>
      <p:bldP spid="7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3ECEB-8951-645E-18F0-E74BCD17A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228E2-87B5-DB02-132D-F3D8A4155B46}"/>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2BC1FDB2-962F-BB5C-50E0-D1505D9F11C7}"/>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5DAC097F-2871-A162-C996-2CA9F6C2D2FD}"/>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9EA821E5-B713-FFF7-CEEE-768AEE3F5270}"/>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0BD8BB92-EF3D-EBC2-B44B-C84F33078758}"/>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87C232B8-CB75-F3AF-6036-A14D7607A647}"/>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69114D55-F650-4E1B-D959-E0A004D10513}"/>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79BED70E-E8FE-E4B8-5373-093DBFDFFF16}"/>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E4F5488D-515F-BF5C-276F-1834F10FF10C}"/>
              </a:ext>
            </a:extLst>
          </p:cNvPr>
          <p:cNvSpPr/>
          <p:nvPr/>
        </p:nvSpPr>
        <p:spPr>
          <a:xfrm rot="2635981">
            <a:off x="874007" y="4472432"/>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7890A1EC-9561-D603-8FA0-8A9D950F031B}"/>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2429837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B858-80F3-8AC5-99AD-D9A36988E6E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C5E547-5349-DA14-172C-E661E8C5953F}"/>
              </a:ext>
            </a:extLst>
          </p:cNvPr>
          <p:cNvSpPr/>
          <p:nvPr/>
        </p:nvSpPr>
        <p:spPr>
          <a:xfrm>
            <a:off x="4669972" y="834938"/>
            <a:ext cx="2852057" cy="7620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Root Node</a:t>
            </a:r>
          </a:p>
        </p:txBody>
      </p:sp>
      <p:cxnSp>
        <p:nvCxnSpPr>
          <p:cNvPr id="4" name="Straight Arrow Connector 3">
            <a:extLst>
              <a:ext uri="{FF2B5EF4-FFF2-40B4-BE49-F238E27FC236}">
                <a16:creationId xmlns:a16="http://schemas.microsoft.com/office/drawing/2014/main" id="{B3500B97-8628-B29A-CAD1-E5CEDEE5E512}"/>
              </a:ext>
            </a:extLst>
          </p:cNvPr>
          <p:cNvCxnSpPr>
            <a:cxnSpLocks/>
            <a:stCxn id="6" idx="2"/>
            <a:endCxn id="2" idx="0"/>
          </p:cNvCxnSpPr>
          <p:nvPr/>
        </p:nvCxnSpPr>
        <p:spPr>
          <a:xfrm>
            <a:off x="6096000" y="686683"/>
            <a:ext cx="0" cy="14825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Graphic 5" descr="Table outline">
            <a:extLst>
              <a:ext uri="{FF2B5EF4-FFF2-40B4-BE49-F238E27FC236}">
                <a16:creationId xmlns:a16="http://schemas.microsoft.com/office/drawing/2014/main" id="{55923AA4-0326-2055-AF9F-BA8E8D706E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5500" y="305683"/>
            <a:ext cx="381000" cy="381000"/>
          </a:xfrm>
          <a:prstGeom prst="rect">
            <a:avLst/>
          </a:prstGeom>
        </p:spPr>
      </p:pic>
      <p:sp>
        <p:nvSpPr>
          <p:cNvPr id="13" name="TextBox 12">
            <a:extLst>
              <a:ext uri="{FF2B5EF4-FFF2-40B4-BE49-F238E27FC236}">
                <a16:creationId xmlns:a16="http://schemas.microsoft.com/office/drawing/2014/main" id="{8069F329-A984-B6E9-21F8-9C708D6656D9}"/>
              </a:ext>
            </a:extLst>
          </p:cNvPr>
          <p:cNvSpPr txBox="1"/>
          <p:nvPr/>
        </p:nvSpPr>
        <p:spPr>
          <a:xfrm>
            <a:off x="5570215" y="110229"/>
            <a:ext cx="1043619" cy="323294"/>
          </a:xfrm>
          <a:prstGeom prst="rect">
            <a:avLst/>
          </a:prstGeom>
          <a:noFill/>
        </p:spPr>
        <p:txBody>
          <a:bodyPr wrap="none" rtlCol="0">
            <a:spAutoFit/>
          </a:bodyPr>
          <a:lstStyle/>
          <a:p>
            <a:r>
              <a:rPr lang="en-US" sz="1501"/>
              <a:t>Data Point</a:t>
            </a:r>
          </a:p>
        </p:txBody>
      </p:sp>
      <p:cxnSp>
        <p:nvCxnSpPr>
          <p:cNvPr id="21" name="Straight Arrow Connector 20">
            <a:extLst>
              <a:ext uri="{FF2B5EF4-FFF2-40B4-BE49-F238E27FC236}">
                <a16:creationId xmlns:a16="http://schemas.microsoft.com/office/drawing/2014/main" id="{C735D19C-4596-31B7-0535-2F475598661F}"/>
              </a:ext>
            </a:extLst>
          </p:cNvPr>
          <p:cNvCxnSpPr>
            <a:cxnSpLocks/>
            <a:stCxn id="2" idx="2"/>
            <a:endCxn id="32" idx="0"/>
          </p:cNvCxnSpPr>
          <p:nvPr/>
        </p:nvCxnSpPr>
        <p:spPr>
          <a:xfrm flipH="1">
            <a:off x="3885995" y="1596939"/>
            <a:ext cx="2210005" cy="20066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F566170-7D2E-7204-6FFC-07937F3C4B13}"/>
              </a:ext>
            </a:extLst>
          </p:cNvPr>
          <p:cNvCxnSpPr>
            <a:cxnSpLocks/>
            <a:stCxn id="2" idx="2"/>
            <a:endCxn id="3" idx="0"/>
          </p:cNvCxnSpPr>
          <p:nvPr/>
        </p:nvCxnSpPr>
        <p:spPr>
          <a:xfrm>
            <a:off x="6096000" y="1596939"/>
            <a:ext cx="3253017" cy="2006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A1B5CE8-B0DC-771E-59A3-7F130AA15A29}"/>
              </a:ext>
            </a:extLst>
          </p:cNvPr>
          <p:cNvSpPr txBox="1"/>
          <p:nvPr/>
        </p:nvSpPr>
        <p:spPr>
          <a:xfrm rot="21215103">
            <a:off x="4205443" y="1477472"/>
            <a:ext cx="539891" cy="323294"/>
          </a:xfrm>
          <a:prstGeom prst="rect">
            <a:avLst/>
          </a:prstGeom>
          <a:noFill/>
        </p:spPr>
        <p:txBody>
          <a:bodyPr wrap="none" rtlCol="0">
            <a:spAutoFit/>
          </a:bodyPr>
          <a:lstStyle/>
          <a:p>
            <a:r>
              <a:rPr lang="en-US" sz="1501"/>
              <a:t>True</a:t>
            </a:r>
          </a:p>
        </p:txBody>
      </p:sp>
      <p:sp>
        <p:nvSpPr>
          <p:cNvPr id="29" name="TextBox 28">
            <a:extLst>
              <a:ext uri="{FF2B5EF4-FFF2-40B4-BE49-F238E27FC236}">
                <a16:creationId xmlns:a16="http://schemas.microsoft.com/office/drawing/2014/main" id="{A90B4EF2-B552-1F29-4428-A76B34187D1E}"/>
              </a:ext>
            </a:extLst>
          </p:cNvPr>
          <p:cNvSpPr txBox="1"/>
          <p:nvPr/>
        </p:nvSpPr>
        <p:spPr>
          <a:xfrm rot="225669">
            <a:off x="7704681" y="1457051"/>
            <a:ext cx="629531" cy="323294"/>
          </a:xfrm>
          <a:prstGeom prst="rect">
            <a:avLst/>
          </a:prstGeom>
          <a:noFill/>
        </p:spPr>
        <p:txBody>
          <a:bodyPr wrap="none" rtlCol="0">
            <a:spAutoFit/>
          </a:bodyPr>
          <a:lstStyle/>
          <a:p>
            <a:r>
              <a:rPr lang="en-US" sz="1501"/>
              <a:t>False</a:t>
            </a:r>
          </a:p>
        </p:txBody>
      </p:sp>
      <p:sp>
        <p:nvSpPr>
          <p:cNvPr id="32" name="Rectangle: Rounded Corners 31">
            <a:extLst>
              <a:ext uri="{FF2B5EF4-FFF2-40B4-BE49-F238E27FC236}">
                <a16:creationId xmlns:a16="http://schemas.microsoft.com/office/drawing/2014/main" id="{B564758F-BC12-20C6-4571-A03B44A3A27B}"/>
              </a:ext>
            </a:extLst>
          </p:cNvPr>
          <p:cNvSpPr/>
          <p:nvPr/>
        </p:nvSpPr>
        <p:spPr>
          <a:xfrm>
            <a:off x="3066742" y="1797604"/>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37" name="Straight Arrow Connector 36">
            <a:extLst>
              <a:ext uri="{FF2B5EF4-FFF2-40B4-BE49-F238E27FC236}">
                <a16:creationId xmlns:a16="http://schemas.microsoft.com/office/drawing/2014/main" id="{09A1DAEE-1D01-4C1A-7D7E-69D092AD3C30}"/>
              </a:ext>
            </a:extLst>
          </p:cNvPr>
          <p:cNvCxnSpPr>
            <a:cxnSpLocks/>
            <a:stCxn id="32" idx="2"/>
            <a:endCxn id="62" idx="0"/>
          </p:cNvCxnSpPr>
          <p:nvPr/>
        </p:nvCxnSpPr>
        <p:spPr>
          <a:xfrm>
            <a:off x="3885995" y="2591354"/>
            <a:ext cx="1763818" cy="2727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76E2D53E-BBAD-82BA-CFF2-003D69177CE1}"/>
              </a:ext>
            </a:extLst>
          </p:cNvPr>
          <p:cNvSpPr txBox="1"/>
          <p:nvPr/>
        </p:nvSpPr>
        <p:spPr>
          <a:xfrm rot="559464">
            <a:off x="4684172" y="2512895"/>
            <a:ext cx="629531" cy="323294"/>
          </a:xfrm>
          <a:prstGeom prst="rect">
            <a:avLst/>
          </a:prstGeom>
          <a:noFill/>
        </p:spPr>
        <p:txBody>
          <a:bodyPr wrap="none" rtlCol="0">
            <a:spAutoFit/>
          </a:bodyPr>
          <a:lstStyle/>
          <a:p>
            <a:r>
              <a:rPr lang="en-US" sz="1501"/>
              <a:t>False</a:t>
            </a:r>
          </a:p>
        </p:txBody>
      </p:sp>
      <p:cxnSp>
        <p:nvCxnSpPr>
          <p:cNvPr id="43" name="Straight Arrow Connector 42">
            <a:extLst>
              <a:ext uri="{FF2B5EF4-FFF2-40B4-BE49-F238E27FC236}">
                <a16:creationId xmlns:a16="http://schemas.microsoft.com/office/drawing/2014/main" id="{2338D887-FFD6-9EE8-7434-3C4195BA9F5D}"/>
              </a:ext>
            </a:extLst>
          </p:cNvPr>
          <p:cNvCxnSpPr>
            <a:cxnSpLocks/>
            <a:stCxn id="32" idx="2"/>
            <a:endCxn id="46" idx="0"/>
          </p:cNvCxnSpPr>
          <p:nvPr/>
        </p:nvCxnSpPr>
        <p:spPr>
          <a:xfrm flipH="1">
            <a:off x="2831728" y="2591354"/>
            <a:ext cx="1054268" cy="6314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371823E1-0EAA-2BE5-23B6-DB578BC35D2A}"/>
              </a:ext>
            </a:extLst>
          </p:cNvPr>
          <p:cNvSpPr/>
          <p:nvPr/>
        </p:nvSpPr>
        <p:spPr>
          <a:xfrm>
            <a:off x="2012474" y="3222759"/>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10" name="Straight Arrow Connector 9">
            <a:extLst>
              <a:ext uri="{FF2B5EF4-FFF2-40B4-BE49-F238E27FC236}">
                <a16:creationId xmlns:a16="http://schemas.microsoft.com/office/drawing/2014/main" id="{B31081A1-37E9-31F6-292D-CE9CE5E549F5}"/>
              </a:ext>
            </a:extLst>
          </p:cNvPr>
          <p:cNvCxnSpPr>
            <a:cxnSpLocks/>
            <a:stCxn id="46" idx="2"/>
            <a:endCxn id="17" idx="0"/>
          </p:cNvCxnSpPr>
          <p:nvPr/>
        </p:nvCxnSpPr>
        <p:spPr>
          <a:xfrm flipH="1">
            <a:off x="2061624" y="4016509"/>
            <a:ext cx="770104" cy="6695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4A9B2F4-0453-48BE-0CF7-C930061D1051}"/>
              </a:ext>
            </a:extLst>
          </p:cNvPr>
          <p:cNvCxnSpPr>
            <a:cxnSpLocks/>
            <a:stCxn id="46" idx="2"/>
            <a:endCxn id="67" idx="0"/>
          </p:cNvCxnSpPr>
          <p:nvPr/>
        </p:nvCxnSpPr>
        <p:spPr>
          <a:xfrm>
            <a:off x="2831728" y="4016509"/>
            <a:ext cx="2203116" cy="6695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Rounded Corners 2">
            <a:extLst>
              <a:ext uri="{FF2B5EF4-FFF2-40B4-BE49-F238E27FC236}">
                <a16:creationId xmlns:a16="http://schemas.microsoft.com/office/drawing/2014/main" id="{0823FAB1-A39A-747C-11D9-ABF0CDBBF4C6}"/>
              </a:ext>
            </a:extLst>
          </p:cNvPr>
          <p:cNvSpPr/>
          <p:nvPr/>
        </p:nvSpPr>
        <p:spPr>
          <a:xfrm>
            <a:off x="8529763" y="1797604"/>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sp>
        <p:nvSpPr>
          <p:cNvPr id="17" name="Rectangle: Rounded Corners 16">
            <a:extLst>
              <a:ext uri="{FF2B5EF4-FFF2-40B4-BE49-F238E27FC236}">
                <a16:creationId xmlns:a16="http://schemas.microsoft.com/office/drawing/2014/main" id="{58B04079-609A-E2C0-43FA-A480E21C4834}"/>
              </a:ext>
            </a:extLst>
          </p:cNvPr>
          <p:cNvSpPr/>
          <p:nvPr/>
        </p:nvSpPr>
        <p:spPr>
          <a:xfrm>
            <a:off x="1242370" y="4686101"/>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sp>
        <p:nvSpPr>
          <p:cNvPr id="26" name="Rectangle: Rounded Corners 25">
            <a:extLst>
              <a:ext uri="{FF2B5EF4-FFF2-40B4-BE49-F238E27FC236}">
                <a16:creationId xmlns:a16="http://schemas.microsoft.com/office/drawing/2014/main" id="{D0ED3CF1-F6BA-69B8-13B6-F4070BE01E5E}"/>
              </a:ext>
            </a:extLst>
          </p:cNvPr>
          <p:cNvSpPr/>
          <p:nvPr/>
        </p:nvSpPr>
        <p:spPr>
          <a:xfrm>
            <a:off x="7197225" y="2860020"/>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27" name="Straight Arrow Connector 26">
            <a:extLst>
              <a:ext uri="{FF2B5EF4-FFF2-40B4-BE49-F238E27FC236}">
                <a16:creationId xmlns:a16="http://schemas.microsoft.com/office/drawing/2014/main" id="{AC936354-F664-42AD-1F07-3EDF687E67CF}"/>
              </a:ext>
            </a:extLst>
          </p:cNvPr>
          <p:cNvCxnSpPr>
            <a:cxnSpLocks/>
            <a:stCxn id="3" idx="2"/>
            <a:endCxn id="26" idx="0"/>
          </p:cNvCxnSpPr>
          <p:nvPr/>
        </p:nvCxnSpPr>
        <p:spPr>
          <a:xfrm flipH="1">
            <a:off x="8016479" y="2591355"/>
            <a:ext cx="1332538" cy="26866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6" name="Rectangle: Rounded Corners 35">
            <a:extLst>
              <a:ext uri="{FF2B5EF4-FFF2-40B4-BE49-F238E27FC236}">
                <a16:creationId xmlns:a16="http://schemas.microsoft.com/office/drawing/2014/main" id="{A3A29F59-A22A-F2BF-DB68-C11A7F91B968}"/>
              </a:ext>
            </a:extLst>
          </p:cNvPr>
          <p:cNvSpPr/>
          <p:nvPr/>
        </p:nvSpPr>
        <p:spPr>
          <a:xfrm>
            <a:off x="10168270" y="2860020"/>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cxnSp>
        <p:nvCxnSpPr>
          <p:cNvPr id="38" name="Straight Arrow Connector 37">
            <a:extLst>
              <a:ext uri="{FF2B5EF4-FFF2-40B4-BE49-F238E27FC236}">
                <a16:creationId xmlns:a16="http://schemas.microsoft.com/office/drawing/2014/main" id="{CC71ABB0-1750-B796-5C41-60F4E8C54E1B}"/>
              </a:ext>
            </a:extLst>
          </p:cNvPr>
          <p:cNvCxnSpPr>
            <a:cxnSpLocks/>
            <a:stCxn id="3" idx="2"/>
            <a:endCxn id="36" idx="0"/>
          </p:cNvCxnSpPr>
          <p:nvPr/>
        </p:nvCxnSpPr>
        <p:spPr>
          <a:xfrm>
            <a:off x="9349017" y="2591355"/>
            <a:ext cx="1448962" cy="2686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42355C7C-DB29-0806-2114-A72D42FAA155}"/>
              </a:ext>
            </a:extLst>
          </p:cNvPr>
          <p:cNvCxnSpPr>
            <a:cxnSpLocks/>
            <a:stCxn id="26" idx="2"/>
            <a:endCxn id="55" idx="0"/>
          </p:cNvCxnSpPr>
          <p:nvPr/>
        </p:nvCxnSpPr>
        <p:spPr>
          <a:xfrm flipH="1">
            <a:off x="7197225" y="3653771"/>
            <a:ext cx="819253" cy="36273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AFA1CC47-FD74-4D7A-9E91-97A41BCD6380}"/>
              </a:ext>
            </a:extLst>
          </p:cNvPr>
          <p:cNvCxnSpPr>
            <a:cxnSpLocks/>
            <a:stCxn id="26" idx="2"/>
            <a:endCxn id="51" idx="0"/>
          </p:cNvCxnSpPr>
          <p:nvPr/>
        </p:nvCxnSpPr>
        <p:spPr>
          <a:xfrm>
            <a:off x="8016479" y="3653771"/>
            <a:ext cx="819253" cy="3627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065E9F61-32CE-9CFA-8778-A288E6A3F723}"/>
              </a:ext>
            </a:extLst>
          </p:cNvPr>
          <p:cNvSpPr/>
          <p:nvPr/>
        </p:nvSpPr>
        <p:spPr>
          <a:xfrm>
            <a:off x="8206023" y="4016509"/>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55" name="Rectangle: Rounded Corners 54">
            <a:extLst>
              <a:ext uri="{FF2B5EF4-FFF2-40B4-BE49-F238E27FC236}">
                <a16:creationId xmlns:a16="http://schemas.microsoft.com/office/drawing/2014/main" id="{9F819975-30C6-DDE0-A9AD-1A856004E2AA}"/>
              </a:ext>
            </a:extLst>
          </p:cNvPr>
          <p:cNvSpPr/>
          <p:nvPr/>
        </p:nvSpPr>
        <p:spPr>
          <a:xfrm>
            <a:off x="6567517" y="4016509"/>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62" name="Rectangle: Rounded Corners 61">
            <a:extLst>
              <a:ext uri="{FF2B5EF4-FFF2-40B4-BE49-F238E27FC236}">
                <a16:creationId xmlns:a16="http://schemas.microsoft.com/office/drawing/2014/main" id="{7DE4F805-275C-C0C4-73FA-A8F6286B3F7B}"/>
              </a:ext>
            </a:extLst>
          </p:cNvPr>
          <p:cNvSpPr/>
          <p:nvPr/>
        </p:nvSpPr>
        <p:spPr>
          <a:xfrm>
            <a:off x="5020104" y="2864071"/>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67" name="Rectangle: Rounded Corners 66">
            <a:extLst>
              <a:ext uri="{FF2B5EF4-FFF2-40B4-BE49-F238E27FC236}">
                <a16:creationId xmlns:a16="http://schemas.microsoft.com/office/drawing/2014/main" id="{7DFD49B5-87B1-9CBE-3A2E-6B98CB1E53F9}"/>
              </a:ext>
            </a:extLst>
          </p:cNvPr>
          <p:cNvSpPr/>
          <p:nvPr/>
        </p:nvSpPr>
        <p:spPr>
          <a:xfrm>
            <a:off x="4215590" y="4686101"/>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Internal Node</a:t>
            </a:r>
          </a:p>
        </p:txBody>
      </p:sp>
      <p:cxnSp>
        <p:nvCxnSpPr>
          <p:cNvPr id="70" name="Straight Arrow Connector 69">
            <a:extLst>
              <a:ext uri="{FF2B5EF4-FFF2-40B4-BE49-F238E27FC236}">
                <a16:creationId xmlns:a16="http://schemas.microsoft.com/office/drawing/2014/main" id="{79267BF5-135E-34D5-83B8-1AEB5F433340}"/>
              </a:ext>
            </a:extLst>
          </p:cNvPr>
          <p:cNvCxnSpPr>
            <a:cxnSpLocks/>
            <a:stCxn id="17" idx="2"/>
            <a:endCxn id="72" idx="0"/>
          </p:cNvCxnSpPr>
          <p:nvPr/>
        </p:nvCxnSpPr>
        <p:spPr>
          <a:xfrm flipH="1">
            <a:off x="1242370" y="5479851"/>
            <a:ext cx="819253" cy="32238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2" name="Rectangle: Rounded Corners 71">
            <a:extLst>
              <a:ext uri="{FF2B5EF4-FFF2-40B4-BE49-F238E27FC236}">
                <a16:creationId xmlns:a16="http://schemas.microsoft.com/office/drawing/2014/main" id="{13B9FB1D-719C-59E7-7933-12EF9945DC00}"/>
              </a:ext>
            </a:extLst>
          </p:cNvPr>
          <p:cNvSpPr/>
          <p:nvPr/>
        </p:nvSpPr>
        <p:spPr>
          <a:xfrm>
            <a:off x="612662"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75" name="Rectangle: Rounded Corners 74">
            <a:extLst>
              <a:ext uri="{FF2B5EF4-FFF2-40B4-BE49-F238E27FC236}">
                <a16:creationId xmlns:a16="http://schemas.microsoft.com/office/drawing/2014/main" id="{6DA561A7-369F-B581-05D1-8C7AEC4F5824}"/>
              </a:ext>
            </a:extLst>
          </p:cNvPr>
          <p:cNvSpPr/>
          <p:nvPr/>
        </p:nvSpPr>
        <p:spPr>
          <a:xfrm>
            <a:off x="2251168"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cxnSp>
        <p:nvCxnSpPr>
          <p:cNvPr id="80" name="Straight Arrow Connector 79">
            <a:extLst>
              <a:ext uri="{FF2B5EF4-FFF2-40B4-BE49-F238E27FC236}">
                <a16:creationId xmlns:a16="http://schemas.microsoft.com/office/drawing/2014/main" id="{A56EC5B5-86F6-C069-2D8A-6C79D33052CB}"/>
              </a:ext>
            </a:extLst>
          </p:cNvPr>
          <p:cNvCxnSpPr>
            <a:cxnSpLocks/>
            <a:stCxn id="17" idx="2"/>
            <a:endCxn id="75" idx="0"/>
          </p:cNvCxnSpPr>
          <p:nvPr/>
        </p:nvCxnSpPr>
        <p:spPr>
          <a:xfrm>
            <a:off x="2061624" y="5479851"/>
            <a:ext cx="819253" cy="322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830B4BA-98EE-B0FE-39F0-346E297D11FE}"/>
              </a:ext>
            </a:extLst>
          </p:cNvPr>
          <p:cNvCxnSpPr>
            <a:cxnSpLocks/>
            <a:stCxn id="67" idx="2"/>
            <a:endCxn id="88" idx="0"/>
          </p:cNvCxnSpPr>
          <p:nvPr/>
        </p:nvCxnSpPr>
        <p:spPr>
          <a:xfrm flipH="1">
            <a:off x="4222637" y="5479851"/>
            <a:ext cx="812207" cy="32238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8" name="Rectangle: Rounded Corners 87">
            <a:extLst>
              <a:ext uri="{FF2B5EF4-FFF2-40B4-BE49-F238E27FC236}">
                <a16:creationId xmlns:a16="http://schemas.microsoft.com/office/drawing/2014/main" id="{EEDA10D4-56E7-A436-F499-6FDC64999912}"/>
              </a:ext>
            </a:extLst>
          </p:cNvPr>
          <p:cNvSpPr/>
          <p:nvPr/>
        </p:nvSpPr>
        <p:spPr>
          <a:xfrm>
            <a:off x="3592928"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sp>
        <p:nvSpPr>
          <p:cNvPr id="89" name="Rectangle: Rounded Corners 88">
            <a:extLst>
              <a:ext uri="{FF2B5EF4-FFF2-40B4-BE49-F238E27FC236}">
                <a16:creationId xmlns:a16="http://schemas.microsoft.com/office/drawing/2014/main" id="{9210DE99-D64B-CCFD-B188-CE4F6DE88757}"/>
              </a:ext>
            </a:extLst>
          </p:cNvPr>
          <p:cNvSpPr/>
          <p:nvPr/>
        </p:nvSpPr>
        <p:spPr>
          <a:xfrm>
            <a:off x="5231435" y="580223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Leaf Node</a:t>
            </a:r>
          </a:p>
        </p:txBody>
      </p:sp>
      <p:cxnSp>
        <p:nvCxnSpPr>
          <p:cNvPr id="90" name="Straight Arrow Connector 89">
            <a:extLst>
              <a:ext uri="{FF2B5EF4-FFF2-40B4-BE49-F238E27FC236}">
                <a16:creationId xmlns:a16="http://schemas.microsoft.com/office/drawing/2014/main" id="{8F710791-A4C3-6681-C320-A5A04EFD8092}"/>
              </a:ext>
            </a:extLst>
          </p:cNvPr>
          <p:cNvCxnSpPr>
            <a:cxnSpLocks/>
            <a:stCxn id="67" idx="2"/>
            <a:endCxn id="89" idx="0"/>
          </p:cNvCxnSpPr>
          <p:nvPr/>
        </p:nvCxnSpPr>
        <p:spPr>
          <a:xfrm>
            <a:off x="5034843" y="5479851"/>
            <a:ext cx="826300" cy="32238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01CB2704-49DB-2AE7-6FD4-BBCDE64AC8FD}"/>
              </a:ext>
            </a:extLst>
          </p:cNvPr>
          <p:cNvSpPr txBox="1"/>
          <p:nvPr/>
        </p:nvSpPr>
        <p:spPr>
          <a:xfrm rot="709023">
            <a:off x="10038244" y="2525125"/>
            <a:ext cx="629531" cy="323294"/>
          </a:xfrm>
          <a:prstGeom prst="rect">
            <a:avLst/>
          </a:prstGeom>
          <a:noFill/>
        </p:spPr>
        <p:txBody>
          <a:bodyPr wrap="none" rtlCol="0">
            <a:spAutoFit/>
          </a:bodyPr>
          <a:lstStyle/>
          <a:p>
            <a:r>
              <a:rPr lang="en-US" sz="1501"/>
              <a:t>False</a:t>
            </a:r>
          </a:p>
        </p:txBody>
      </p:sp>
      <p:sp>
        <p:nvSpPr>
          <p:cNvPr id="94" name="TextBox 93">
            <a:extLst>
              <a:ext uri="{FF2B5EF4-FFF2-40B4-BE49-F238E27FC236}">
                <a16:creationId xmlns:a16="http://schemas.microsoft.com/office/drawing/2014/main" id="{A5C7854D-5BAB-A024-4371-A8A1C2CF10A5}"/>
              </a:ext>
            </a:extLst>
          </p:cNvPr>
          <p:cNvSpPr txBox="1"/>
          <p:nvPr/>
        </p:nvSpPr>
        <p:spPr>
          <a:xfrm rot="19816195">
            <a:off x="2973307" y="2711268"/>
            <a:ext cx="539891" cy="323294"/>
          </a:xfrm>
          <a:prstGeom prst="rect">
            <a:avLst/>
          </a:prstGeom>
          <a:noFill/>
        </p:spPr>
        <p:txBody>
          <a:bodyPr wrap="none" rtlCol="0">
            <a:spAutoFit/>
          </a:bodyPr>
          <a:lstStyle/>
          <a:p>
            <a:r>
              <a:rPr lang="en-US" sz="1501"/>
              <a:t>True</a:t>
            </a:r>
          </a:p>
        </p:txBody>
      </p:sp>
      <p:sp>
        <p:nvSpPr>
          <p:cNvPr id="95" name="TextBox 94">
            <a:extLst>
              <a:ext uri="{FF2B5EF4-FFF2-40B4-BE49-F238E27FC236}">
                <a16:creationId xmlns:a16="http://schemas.microsoft.com/office/drawing/2014/main" id="{BC757276-69BE-BA5E-A70A-AE2B11DB65A3}"/>
              </a:ext>
            </a:extLst>
          </p:cNvPr>
          <p:cNvSpPr txBox="1"/>
          <p:nvPr/>
        </p:nvSpPr>
        <p:spPr>
          <a:xfrm rot="19077915">
            <a:off x="2060597" y="4161400"/>
            <a:ext cx="539891" cy="323294"/>
          </a:xfrm>
          <a:prstGeom prst="rect">
            <a:avLst/>
          </a:prstGeom>
          <a:noFill/>
        </p:spPr>
        <p:txBody>
          <a:bodyPr wrap="none" rtlCol="0">
            <a:spAutoFit/>
          </a:bodyPr>
          <a:lstStyle/>
          <a:p>
            <a:r>
              <a:rPr lang="en-US" sz="1501"/>
              <a:t>True</a:t>
            </a:r>
          </a:p>
        </p:txBody>
      </p:sp>
      <p:sp>
        <p:nvSpPr>
          <p:cNvPr id="96" name="TextBox 95">
            <a:extLst>
              <a:ext uri="{FF2B5EF4-FFF2-40B4-BE49-F238E27FC236}">
                <a16:creationId xmlns:a16="http://schemas.microsoft.com/office/drawing/2014/main" id="{0D113178-E5CB-6972-323E-27E65FF43F83}"/>
              </a:ext>
            </a:extLst>
          </p:cNvPr>
          <p:cNvSpPr txBox="1"/>
          <p:nvPr/>
        </p:nvSpPr>
        <p:spPr>
          <a:xfrm rot="982707">
            <a:off x="3781395" y="4121023"/>
            <a:ext cx="629531" cy="323294"/>
          </a:xfrm>
          <a:prstGeom prst="rect">
            <a:avLst/>
          </a:prstGeom>
          <a:noFill/>
        </p:spPr>
        <p:txBody>
          <a:bodyPr wrap="none" rtlCol="0">
            <a:spAutoFit/>
          </a:bodyPr>
          <a:lstStyle/>
          <a:p>
            <a:r>
              <a:rPr lang="en-US" sz="1501"/>
              <a:t>False</a:t>
            </a:r>
          </a:p>
        </p:txBody>
      </p:sp>
      <p:sp>
        <p:nvSpPr>
          <p:cNvPr id="97" name="TextBox 96">
            <a:extLst>
              <a:ext uri="{FF2B5EF4-FFF2-40B4-BE49-F238E27FC236}">
                <a16:creationId xmlns:a16="http://schemas.microsoft.com/office/drawing/2014/main" id="{645BA931-F6C1-0851-B6A2-20CEE32DFB32}"/>
              </a:ext>
            </a:extLst>
          </p:cNvPr>
          <p:cNvSpPr txBox="1"/>
          <p:nvPr/>
        </p:nvSpPr>
        <p:spPr>
          <a:xfrm rot="20316943">
            <a:off x="1282713" y="5427993"/>
            <a:ext cx="539891" cy="323294"/>
          </a:xfrm>
          <a:prstGeom prst="rect">
            <a:avLst/>
          </a:prstGeom>
          <a:noFill/>
        </p:spPr>
        <p:txBody>
          <a:bodyPr wrap="none" rtlCol="0">
            <a:spAutoFit/>
          </a:bodyPr>
          <a:lstStyle/>
          <a:p>
            <a:r>
              <a:rPr lang="en-US" sz="1501"/>
              <a:t>True</a:t>
            </a:r>
          </a:p>
        </p:txBody>
      </p:sp>
      <p:sp>
        <p:nvSpPr>
          <p:cNvPr id="98" name="TextBox 97">
            <a:extLst>
              <a:ext uri="{FF2B5EF4-FFF2-40B4-BE49-F238E27FC236}">
                <a16:creationId xmlns:a16="http://schemas.microsoft.com/office/drawing/2014/main" id="{EEFB7DB4-4E1B-B754-D42F-989E3FD435AD}"/>
              </a:ext>
            </a:extLst>
          </p:cNvPr>
          <p:cNvSpPr txBox="1"/>
          <p:nvPr/>
        </p:nvSpPr>
        <p:spPr>
          <a:xfrm rot="1295777">
            <a:off x="5263945" y="5454451"/>
            <a:ext cx="629531" cy="323294"/>
          </a:xfrm>
          <a:prstGeom prst="rect">
            <a:avLst/>
          </a:prstGeom>
          <a:noFill/>
        </p:spPr>
        <p:txBody>
          <a:bodyPr wrap="none" rtlCol="0">
            <a:spAutoFit/>
          </a:bodyPr>
          <a:lstStyle/>
          <a:p>
            <a:r>
              <a:rPr lang="en-US" sz="1501"/>
              <a:t>False</a:t>
            </a:r>
          </a:p>
        </p:txBody>
      </p:sp>
      <p:sp>
        <p:nvSpPr>
          <p:cNvPr id="99" name="TextBox 98">
            <a:extLst>
              <a:ext uri="{FF2B5EF4-FFF2-40B4-BE49-F238E27FC236}">
                <a16:creationId xmlns:a16="http://schemas.microsoft.com/office/drawing/2014/main" id="{DCFF3AAD-2627-88EF-FE24-966F54DA25D8}"/>
              </a:ext>
            </a:extLst>
          </p:cNvPr>
          <p:cNvSpPr txBox="1"/>
          <p:nvPr/>
        </p:nvSpPr>
        <p:spPr>
          <a:xfrm rot="20289424">
            <a:off x="4227365" y="5441376"/>
            <a:ext cx="539891" cy="323294"/>
          </a:xfrm>
          <a:prstGeom prst="rect">
            <a:avLst/>
          </a:prstGeom>
          <a:noFill/>
        </p:spPr>
        <p:txBody>
          <a:bodyPr wrap="none" rtlCol="0">
            <a:spAutoFit/>
          </a:bodyPr>
          <a:lstStyle/>
          <a:p>
            <a:r>
              <a:rPr lang="en-US" sz="1501"/>
              <a:t>True</a:t>
            </a:r>
          </a:p>
        </p:txBody>
      </p:sp>
      <p:sp>
        <p:nvSpPr>
          <p:cNvPr id="100" name="TextBox 99">
            <a:extLst>
              <a:ext uri="{FF2B5EF4-FFF2-40B4-BE49-F238E27FC236}">
                <a16:creationId xmlns:a16="http://schemas.microsoft.com/office/drawing/2014/main" id="{F77026CF-E2E7-10A5-CABC-754730ED9A69}"/>
              </a:ext>
            </a:extLst>
          </p:cNvPr>
          <p:cNvSpPr txBox="1"/>
          <p:nvPr/>
        </p:nvSpPr>
        <p:spPr>
          <a:xfrm rot="20289424">
            <a:off x="7221190" y="3598496"/>
            <a:ext cx="539891" cy="323294"/>
          </a:xfrm>
          <a:prstGeom prst="rect">
            <a:avLst/>
          </a:prstGeom>
          <a:noFill/>
        </p:spPr>
        <p:txBody>
          <a:bodyPr wrap="none" rtlCol="0">
            <a:spAutoFit/>
          </a:bodyPr>
          <a:lstStyle/>
          <a:p>
            <a:r>
              <a:rPr lang="en-US" sz="1501"/>
              <a:t>True</a:t>
            </a:r>
          </a:p>
        </p:txBody>
      </p:sp>
      <p:sp>
        <p:nvSpPr>
          <p:cNvPr id="101" name="TextBox 100">
            <a:extLst>
              <a:ext uri="{FF2B5EF4-FFF2-40B4-BE49-F238E27FC236}">
                <a16:creationId xmlns:a16="http://schemas.microsoft.com/office/drawing/2014/main" id="{FBBA3D95-2B9A-E147-02F0-517CF0C79084}"/>
              </a:ext>
            </a:extLst>
          </p:cNvPr>
          <p:cNvSpPr txBox="1"/>
          <p:nvPr/>
        </p:nvSpPr>
        <p:spPr>
          <a:xfrm rot="20868679">
            <a:off x="8110143" y="2531840"/>
            <a:ext cx="539891" cy="323294"/>
          </a:xfrm>
          <a:prstGeom prst="rect">
            <a:avLst/>
          </a:prstGeom>
          <a:noFill/>
        </p:spPr>
        <p:txBody>
          <a:bodyPr wrap="none" rtlCol="0">
            <a:spAutoFit/>
          </a:bodyPr>
          <a:lstStyle/>
          <a:p>
            <a:r>
              <a:rPr lang="en-US" sz="1501"/>
              <a:t>True</a:t>
            </a:r>
          </a:p>
        </p:txBody>
      </p:sp>
      <p:sp>
        <p:nvSpPr>
          <p:cNvPr id="102" name="TextBox 101">
            <a:extLst>
              <a:ext uri="{FF2B5EF4-FFF2-40B4-BE49-F238E27FC236}">
                <a16:creationId xmlns:a16="http://schemas.microsoft.com/office/drawing/2014/main" id="{1DB0D32A-7E4C-92F7-BD1D-9217B1E5EE15}"/>
              </a:ext>
            </a:extLst>
          </p:cNvPr>
          <p:cNvSpPr txBox="1"/>
          <p:nvPr/>
        </p:nvSpPr>
        <p:spPr>
          <a:xfrm rot="1500039">
            <a:off x="8249215" y="3639046"/>
            <a:ext cx="629531" cy="323294"/>
          </a:xfrm>
          <a:prstGeom prst="rect">
            <a:avLst/>
          </a:prstGeom>
          <a:noFill/>
        </p:spPr>
        <p:txBody>
          <a:bodyPr wrap="none" rtlCol="0">
            <a:spAutoFit/>
          </a:bodyPr>
          <a:lstStyle/>
          <a:p>
            <a:r>
              <a:rPr lang="en-US" sz="1501"/>
              <a:t>False</a:t>
            </a:r>
          </a:p>
        </p:txBody>
      </p:sp>
      <p:sp>
        <p:nvSpPr>
          <p:cNvPr id="103" name="TextBox 102">
            <a:extLst>
              <a:ext uri="{FF2B5EF4-FFF2-40B4-BE49-F238E27FC236}">
                <a16:creationId xmlns:a16="http://schemas.microsoft.com/office/drawing/2014/main" id="{9B9D1509-83A8-B3E3-CFC0-E361E548E9EB}"/>
              </a:ext>
            </a:extLst>
          </p:cNvPr>
          <p:cNvSpPr txBox="1"/>
          <p:nvPr/>
        </p:nvSpPr>
        <p:spPr>
          <a:xfrm rot="1295433">
            <a:off x="2280084" y="5446171"/>
            <a:ext cx="629531" cy="323294"/>
          </a:xfrm>
          <a:prstGeom prst="rect">
            <a:avLst/>
          </a:prstGeom>
          <a:noFill/>
        </p:spPr>
        <p:txBody>
          <a:bodyPr wrap="none" rtlCol="0">
            <a:spAutoFit/>
          </a:bodyPr>
          <a:lstStyle/>
          <a:p>
            <a:r>
              <a:rPr lang="en-US" sz="1501"/>
              <a:t>False</a:t>
            </a:r>
          </a:p>
        </p:txBody>
      </p:sp>
      <p:sp>
        <p:nvSpPr>
          <p:cNvPr id="5" name="Title 1">
            <a:extLst>
              <a:ext uri="{FF2B5EF4-FFF2-40B4-BE49-F238E27FC236}">
                <a16:creationId xmlns:a16="http://schemas.microsoft.com/office/drawing/2014/main" id="{4DF399EE-23AB-D953-6997-742E85E1C5D7}"/>
              </a:ext>
            </a:extLst>
          </p:cNvPr>
          <p:cNvSpPr txBox="1">
            <a:spLocks/>
          </p:cNvSpPr>
          <p:nvPr/>
        </p:nvSpPr>
        <p:spPr>
          <a:xfrm>
            <a:off x="-41670" y="71278"/>
            <a:ext cx="4585675" cy="746445"/>
          </a:xfrm>
          <a:prstGeom prst="rect">
            <a:avLst/>
          </a:prstGeom>
        </p:spPr>
        <p:txBody>
          <a:bodyPr>
            <a:normAutofit fontScale="75000" lnSpcReduction="2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a:t>ML Algorithm: Decision Trees</a:t>
            </a:r>
          </a:p>
        </p:txBody>
      </p:sp>
    </p:spTree>
    <p:extLst>
      <p:ext uri="{BB962C8B-B14F-4D97-AF65-F5344CB8AC3E}">
        <p14:creationId xmlns:p14="http://schemas.microsoft.com/office/powerpoint/2010/main" val="1852825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5A3166D-2DE3-C2DC-F30D-D6753A20FFD7}"/>
              </a:ext>
            </a:extLst>
          </p:cNvPr>
          <p:cNvSpPr/>
          <p:nvPr/>
        </p:nvSpPr>
        <p:spPr>
          <a:xfrm>
            <a:off x="4669972" y="636663"/>
            <a:ext cx="2852057" cy="7620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t>Is it raining?</a:t>
            </a:r>
          </a:p>
        </p:txBody>
      </p:sp>
      <p:cxnSp>
        <p:nvCxnSpPr>
          <p:cNvPr id="4" name="Straight Arrow Connector 3">
            <a:extLst>
              <a:ext uri="{FF2B5EF4-FFF2-40B4-BE49-F238E27FC236}">
                <a16:creationId xmlns:a16="http://schemas.microsoft.com/office/drawing/2014/main" id="{05A244E7-F74A-63A1-78A2-92CDBB636424}"/>
              </a:ext>
            </a:extLst>
          </p:cNvPr>
          <p:cNvCxnSpPr>
            <a:cxnSpLocks/>
            <a:stCxn id="6" idx="2"/>
            <a:endCxn id="2" idx="0"/>
          </p:cNvCxnSpPr>
          <p:nvPr/>
        </p:nvCxnSpPr>
        <p:spPr>
          <a:xfrm>
            <a:off x="6096000" y="512058"/>
            <a:ext cx="0" cy="1246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Graphic 5" descr="Table outline">
            <a:extLst>
              <a:ext uri="{FF2B5EF4-FFF2-40B4-BE49-F238E27FC236}">
                <a16:creationId xmlns:a16="http://schemas.microsoft.com/office/drawing/2014/main" id="{C326175F-D09C-F376-A316-72A9AF519E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5500" y="131058"/>
            <a:ext cx="381000" cy="381000"/>
          </a:xfrm>
          <a:prstGeom prst="rect">
            <a:avLst/>
          </a:prstGeom>
        </p:spPr>
      </p:pic>
      <p:sp>
        <p:nvSpPr>
          <p:cNvPr id="13" name="TextBox 12">
            <a:extLst>
              <a:ext uri="{FF2B5EF4-FFF2-40B4-BE49-F238E27FC236}">
                <a16:creationId xmlns:a16="http://schemas.microsoft.com/office/drawing/2014/main" id="{74D8CDBB-87C8-F00D-C13E-F93EA353BC45}"/>
              </a:ext>
            </a:extLst>
          </p:cNvPr>
          <p:cNvSpPr txBox="1"/>
          <p:nvPr/>
        </p:nvSpPr>
        <p:spPr>
          <a:xfrm>
            <a:off x="5570215" y="-64396"/>
            <a:ext cx="1043619" cy="323294"/>
          </a:xfrm>
          <a:prstGeom prst="rect">
            <a:avLst/>
          </a:prstGeom>
          <a:noFill/>
        </p:spPr>
        <p:txBody>
          <a:bodyPr wrap="none" rtlCol="0">
            <a:spAutoFit/>
          </a:bodyPr>
          <a:lstStyle/>
          <a:p>
            <a:r>
              <a:rPr lang="en-US" sz="1501"/>
              <a:t>Data Point</a:t>
            </a:r>
          </a:p>
        </p:txBody>
      </p:sp>
      <p:pic>
        <p:nvPicPr>
          <p:cNvPr id="18" name="Graphic 17" descr="Tree With Roots outline">
            <a:extLst>
              <a:ext uri="{FF2B5EF4-FFF2-40B4-BE49-F238E27FC236}">
                <a16:creationId xmlns:a16="http://schemas.microsoft.com/office/drawing/2014/main" id="{3EAD4E94-8A58-A465-7EC5-0E44D3510E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8900" y="-15294"/>
            <a:ext cx="762000" cy="762000"/>
          </a:xfrm>
          <a:prstGeom prst="rect">
            <a:avLst/>
          </a:prstGeom>
        </p:spPr>
      </p:pic>
      <p:sp>
        <p:nvSpPr>
          <p:cNvPr id="19" name="TextBox 18">
            <a:extLst>
              <a:ext uri="{FF2B5EF4-FFF2-40B4-BE49-F238E27FC236}">
                <a16:creationId xmlns:a16="http://schemas.microsoft.com/office/drawing/2014/main" id="{D6642699-8F54-566A-E7E2-86CA5178E8DD}"/>
              </a:ext>
            </a:extLst>
          </p:cNvPr>
          <p:cNvSpPr txBox="1"/>
          <p:nvPr/>
        </p:nvSpPr>
        <p:spPr>
          <a:xfrm>
            <a:off x="9740899" y="-47717"/>
            <a:ext cx="2487083" cy="554254"/>
          </a:xfrm>
          <a:prstGeom prst="rect">
            <a:avLst/>
          </a:prstGeom>
          <a:noFill/>
        </p:spPr>
        <p:txBody>
          <a:bodyPr wrap="square" rtlCol="0">
            <a:spAutoFit/>
          </a:bodyPr>
          <a:lstStyle/>
          <a:p>
            <a:r>
              <a:rPr lang="en-US" sz="1501"/>
              <a:t>Question trying to answer: </a:t>
            </a:r>
          </a:p>
          <a:p>
            <a:r>
              <a:rPr lang="en-US" sz="1501"/>
              <a:t>Should I go for a run?</a:t>
            </a:r>
          </a:p>
        </p:txBody>
      </p:sp>
      <p:cxnSp>
        <p:nvCxnSpPr>
          <p:cNvPr id="21" name="Straight Arrow Connector 20">
            <a:extLst>
              <a:ext uri="{FF2B5EF4-FFF2-40B4-BE49-F238E27FC236}">
                <a16:creationId xmlns:a16="http://schemas.microsoft.com/office/drawing/2014/main" id="{849FF745-4247-B31B-2552-500A9F0A4394}"/>
              </a:ext>
            </a:extLst>
          </p:cNvPr>
          <p:cNvCxnSpPr>
            <a:cxnSpLocks/>
            <a:stCxn id="2" idx="2"/>
            <a:endCxn id="30" idx="0"/>
          </p:cNvCxnSpPr>
          <p:nvPr/>
        </p:nvCxnSpPr>
        <p:spPr>
          <a:xfrm flipH="1">
            <a:off x="4669972" y="1398664"/>
            <a:ext cx="1426028" cy="57728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5C067BE-1E97-DA42-BDE6-20F0272BA49F}"/>
              </a:ext>
            </a:extLst>
          </p:cNvPr>
          <p:cNvSpPr txBox="1"/>
          <p:nvPr/>
        </p:nvSpPr>
        <p:spPr>
          <a:xfrm rot="20139323">
            <a:off x="5006802" y="1467049"/>
            <a:ext cx="539891" cy="323294"/>
          </a:xfrm>
          <a:prstGeom prst="rect">
            <a:avLst/>
          </a:prstGeom>
          <a:noFill/>
        </p:spPr>
        <p:txBody>
          <a:bodyPr wrap="none" rtlCol="0">
            <a:spAutoFit/>
          </a:bodyPr>
          <a:lstStyle/>
          <a:p>
            <a:r>
              <a:rPr lang="en-US" sz="1501"/>
              <a:t>True</a:t>
            </a:r>
          </a:p>
        </p:txBody>
      </p:sp>
      <p:sp>
        <p:nvSpPr>
          <p:cNvPr id="29" name="TextBox 28">
            <a:extLst>
              <a:ext uri="{FF2B5EF4-FFF2-40B4-BE49-F238E27FC236}">
                <a16:creationId xmlns:a16="http://schemas.microsoft.com/office/drawing/2014/main" id="{CE4AF267-A4F0-3674-8C8C-04FBFCAFBD9C}"/>
              </a:ext>
            </a:extLst>
          </p:cNvPr>
          <p:cNvSpPr txBox="1"/>
          <p:nvPr/>
        </p:nvSpPr>
        <p:spPr>
          <a:xfrm rot="1454363">
            <a:off x="6662626" y="1474842"/>
            <a:ext cx="629531" cy="323294"/>
          </a:xfrm>
          <a:prstGeom prst="rect">
            <a:avLst/>
          </a:prstGeom>
          <a:noFill/>
        </p:spPr>
        <p:txBody>
          <a:bodyPr wrap="none" rtlCol="0">
            <a:spAutoFit/>
          </a:bodyPr>
          <a:lstStyle/>
          <a:p>
            <a:r>
              <a:rPr lang="en-US" sz="1501"/>
              <a:t>False</a:t>
            </a:r>
          </a:p>
        </p:txBody>
      </p:sp>
      <p:sp>
        <p:nvSpPr>
          <p:cNvPr id="30" name="Rectangle: Rounded Corners 29">
            <a:extLst>
              <a:ext uri="{FF2B5EF4-FFF2-40B4-BE49-F238E27FC236}">
                <a16:creationId xmlns:a16="http://schemas.microsoft.com/office/drawing/2014/main" id="{78CA389D-4CFB-0E1A-7278-C16C00F25BD9}"/>
              </a:ext>
            </a:extLst>
          </p:cNvPr>
          <p:cNvSpPr/>
          <p:nvPr/>
        </p:nvSpPr>
        <p:spPr>
          <a:xfrm>
            <a:off x="4040263" y="1975949"/>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sp>
        <p:nvSpPr>
          <p:cNvPr id="32" name="Rectangle: Rounded Corners 31">
            <a:extLst>
              <a:ext uri="{FF2B5EF4-FFF2-40B4-BE49-F238E27FC236}">
                <a16:creationId xmlns:a16="http://schemas.microsoft.com/office/drawing/2014/main" id="{3EBB6300-2052-CCA4-66CA-1FC0663A6ECE}"/>
              </a:ext>
            </a:extLst>
          </p:cNvPr>
          <p:cNvSpPr/>
          <p:nvPr/>
        </p:nvSpPr>
        <p:spPr>
          <a:xfrm>
            <a:off x="6702775" y="1975949"/>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Temp &gt; 40</a:t>
            </a:r>
          </a:p>
        </p:txBody>
      </p:sp>
      <p:cxnSp>
        <p:nvCxnSpPr>
          <p:cNvPr id="37" name="Straight Arrow Connector 36">
            <a:extLst>
              <a:ext uri="{FF2B5EF4-FFF2-40B4-BE49-F238E27FC236}">
                <a16:creationId xmlns:a16="http://schemas.microsoft.com/office/drawing/2014/main" id="{AF76C46B-DB1F-11B7-85A0-88EE6E0E9FE9}"/>
              </a:ext>
            </a:extLst>
          </p:cNvPr>
          <p:cNvCxnSpPr>
            <a:cxnSpLocks/>
            <a:stCxn id="32" idx="2"/>
            <a:endCxn id="39" idx="0"/>
          </p:cNvCxnSpPr>
          <p:nvPr/>
        </p:nvCxnSpPr>
        <p:spPr>
          <a:xfrm>
            <a:off x="7522029" y="2769700"/>
            <a:ext cx="1504668" cy="6039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E090B171-F40A-A943-4B00-C664CACA9722}"/>
              </a:ext>
            </a:extLst>
          </p:cNvPr>
          <p:cNvSpPr/>
          <p:nvPr/>
        </p:nvSpPr>
        <p:spPr>
          <a:xfrm>
            <a:off x="8396987" y="3373633"/>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sp>
        <p:nvSpPr>
          <p:cNvPr id="42" name="TextBox 41">
            <a:extLst>
              <a:ext uri="{FF2B5EF4-FFF2-40B4-BE49-F238E27FC236}">
                <a16:creationId xmlns:a16="http://schemas.microsoft.com/office/drawing/2014/main" id="{52EA91A2-1EF9-BFAF-1C35-C7A06B791543}"/>
              </a:ext>
            </a:extLst>
          </p:cNvPr>
          <p:cNvSpPr txBox="1"/>
          <p:nvPr/>
        </p:nvSpPr>
        <p:spPr>
          <a:xfrm rot="1311494">
            <a:off x="8107790" y="2858187"/>
            <a:ext cx="629531" cy="323294"/>
          </a:xfrm>
          <a:prstGeom prst="rect">
            <a:avLst/>
          </a:prstGeom>
          <a:noFill/>
        </p:spPr>
        <p:txBody>
          <a:bodyPr wrap="none" rtlCol="0">
            <a:spAutoFit/>
          </a:bodyPr>
          <a:lstStyle/>
          <a:p>
            <a:r>
              <a:rPr lang="en-US" sz="1501"/>
              <a:t>False</a:t>
            </a:r>
          </a:p>
        </p:txBody>
      </p:sp>
      <p:cxnSp>
        <p:nvCxnSpPr>
          <p:cNvPr id="43" name="Straight Arrow Connector 42">
            <a:extLst>
              <a:ext uri="{FF2B5EF4-FFF2-40B4-BE49-F238E27FC236}">
                <a16:creationId xmlns:a16="http://schemas.microsoft.com/office/drawing/2014/main" id="{C249AFBD-D0D6-6AFC-B8D6-A88F55EDD628}"/>
              </a:ext>
            </a:extLst>
          </p:cNvPr>
          <p:cNvCxnSpPr>
            <a:cxnSpLocks/>
            <a:stCxn id="32" idx="2"/>
            <a:endCxn id="46" idx="0"/>
          </p:cNvCxnSpPr>
          <p:nvPr/>
        </p:nvCxnSpPr>
        <p:spPr>
          <a:xfrm flipH="1">
            <a:off x="6019242" y="2769700"/>
            <a:ext cx="1502787" cy="41343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B2C804C9-E2F0-CE93-265D-6B67658412F2}"/>
              </a:ext>
            </a:extLst>
          </p:cNvPr>
          <p:cNvSpPr/>
          <p:nvPr/>
        </p:nvSpPr>
        <p:spPr>
          <a:xfrm>
            <a:off x="5199988" y="3183133"/>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Temp &lt; 90</a:t>
            </a:r>
          </a:p>
        </p:txBody>
      </p:sp>
      <p:cxnSp>
        <p:nvCxnSpPr>
          <p:cNvPr id="10" name="Straight Arrow Connector 9">
            <a:extLst>
              <a:ext uri="{FF2B5EF4-FFF2-40B4-BE49-F238E27FC236}">
                <a16:creationId xmlns:a16="http://schemas.microsoft.com/office/drawing/2014/main" id="{57A28EE9-0857-E7AA-118D-1DBFDE06758A}"/>
              </a:ext>
            </a:extLst>
          </p:cNvPr>
          <p:cNvCxnSpPr>
            <a:cxnSpLocks/>
            <a:stCxn id="46" idx="2"/>
            <a:endCxn id="51" idx="0"/>
          </p:cNvCxnSpPr>
          <p:nvPr/>
        </p:nvCxnSpPr>
        <p:spPr>
          <a:xfrm flipH="1">
            <a:off x="4380735" y="3976884"/>
            <a:ext cx="1638507" cy="4350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1A4E4319-BC0B-9761-50E6-867C02DB5313}"/>
              </a:ext>
            </a:extLst>
          </p:cNvPr>
          <p:cNvSpPr/>
          <p:nvPr/>
        </p:nvSpPr>
        <p:spPr>
          <a:xfrm>
            <a:off x="6860112" y="4646475"/>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cxnSp>
        <p:nvCxnSpPr>
          <p:cNvPr id="14" name="Straight Arrow Connector 13">
            <a:extLst>
              <a:ext uri="{FF2B5EF4-FFF2-40B4-BE49-F238E27FC236}">
                <a16:creationId xmlns:a16="http://schemas.microsoft.com/office/drawing/2014/main" id="{FFCF0119-F0C1-F6E6-53F7-6150103EE2FD}"/>
              </a:ext>
            </a:extLst>
          </p:cNvPr>
          <p:cNvCxnSpPr>
            <a:cxnSpLocks/>
            <a:stCxn id="46" idx="2"/>
            <a:endCxn id="12" idx="0"/>
          </p:cNvCxnSpPr>
          <p:nvPr/>
        </p:nvCxnSpPr>
        <p:spPr>
          <a:xfrm>
            <a:off x="6019242" y="3976883"/>
            <a:ext cx="1470578" cy="66959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5A89BEF-B823-D999-97E6-3AB4A159CD2F}"/>
              </a:ext>
            </a:extLst>
          </p:cNvPr>
          <p:cNvSpPr txBox="1"/>
          <p:nvPr/>
        </p:nvSpPr>
        <p:spPr>
          <a:xfrm rot="20623816">
            <a:off x="6272894" y="2780715"/>
            <a:ext cx="539891" cy="323294"/>
          </a:xfrm>
          <a:prstGeom prst="rect">
            <a:avLst/>
          </a:prstGeom>
          <a:noFill/>
        </p:spPr>
        <p:txBody>
          <a:bodyPr wrap="none" rtlCol="0">
            <a:spAutoFit/>
          </a:bodyPr>
          <a:lstStyle/>
          <a:p>
            <a:r>
              <a:rPr lang="en-US" sz="1501"/>
              <a:t>True</a:t>
            </a:r>
          </a:p>
        </p:txBody>
      </p:sp>
      <p:sp>
        <p:nvSpPr>
          <p:cNvPr id="22" name="TextBox 21">
            <a:extLst>
              <a:ext uri="{FF2B5EF4-FFF2-40B4-BE49-F238E27FC236}">
                <a16:creationId xmlns:a16="http://schemas.microsoft.com/office/drawing/2014/main" id="{E0E0209B-8D57-479A-B0C3-4E1E0337B46F}"/>
              </a:ext>
            </a:extLst>
          </p:cNvPr>
          <p:cNvSpPr txBox="1"/>
          <p:nvPr/>
        </p:nvSpPr>
        <p:spPr>
          <a:xfrm rot="20673662">
            <a:off x="4805113" y="3972740"/>
            <a:ext cx="539891" cy="323294"/>
          </a:xfrm>
          <a:prstGeom prst="rect">
            <a:avLst/>
          </a:prstGeom>
          <a:noFill/>
        </p:spPr>
        <p:txBody>
          <a:bodyPr wrap="none" rtlCol="0">
            <a:spAutoFit/>
          </a:bodyPr>
          <a:lstStyle/>
          <a:p>
            <a:r>
              <a:rPr lang="en-US" sz="1501"/>
              <a:t>True</a:t>
            </a:r>
          </a:p>
        </p:txBody>
      </p:sp>
      <p:sp>
        <p:nvSpPr>
          <p:cNvPr id="23" name="TextBox 22">
            <a:extLst>
              <a:ext uri="{FF2B5EF4-FFF2-40B4-BE49-F238E27FC236}">
                <a16:creationId xmlns:a16="http://schemas.microsoft.com/office/drawing/2014/main" id="{DA1BAB4D-60C3-352B-5FA9-A36291710348}"/>
              </a:ext>
            </a:extLst>
          </p:cNvPr>
          <p:cNvSpPr txBox="1"/>
          <p:nvPr/>
        </p:nvSpPr>
        <p:spPr>
          <a:xfrm rot="1506964">
            <a:off x="6480293" y="4061044"/>
            <a:ext cx="629531" cy="323294"/>
          </a:xfrm>
          <a:prstGeom prst="rect">
            <a:avLst/>
          </a:prstGeom>
          <a:noFill/>
        </p:spPr>
        <p:txBody>
          <a:bodyPr wrap="none" rtlCol="0">
            <a:spAutoFit/>
          </a:bodyPr>
          <a:lstStyle/>
          <a:p>
            <a:r>
              <a:rPr lang="en-US" sz="1501"/>
              <a:t>False</a:t>
            </a:r>
          </a:p>
        </p:txBody>
      </p:sp>
      <p:cxnSp>
        <p:nvCxnSpPr>
          <p:cNvPr id="36" name="Straight Arrow Connector 35">
            <a:extLst>
              <a:ext uri="{FF2B5EF4-FFF2-40B4-BE49-F238E27FC236}">
                <a16:creationId xmlns:a16="http://schemas.microsoft.com/office/drawing/2014/main" id="{2D1245EE-80D4-0F06-6719-9E4796BBFCD6}"/>
              </a:ext>
            </a:extLst>
          </p:cNvPr>
          <p:cNvCxnSpPr>
            <a:cxnSpLocks/>
            <a:stCxn id="2" idx="2"/>
            <a:endCxn id="32" idx="0"/>
          </p:cNvCxnSpPr>
          <p:nvPr/>
        </p:nvCxnSpPr>
        <p:spPr>
          <a:xfrm>
            <a:off x="6096000" y="1398664"/>
            <a:ext cx="1426028" cy="5772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1" name="Rectangle: Rounded Corners 50">
            <a:extLst>
              <a:ext uri="{FF2B5EF4-FFF2-40B4-BE49-F238E27FC236}">
                <a16:creationId xmlns:a16="http://schemas.microsoft.com/office/drawing/2014/main" id="{FD1988B8-9CD8-BB53-447F-7DE945E95EDA}"/>
              </a:ext>
            </a:extLst>
          </p:cNvPr>
          <p:cNvSpPr/>
          <p:nvPr/>
        </p:nvSpPr>
        <p:spPr>
          <a:xfrm>
            <a:off x="3561482" y="4411934"/>
            <a:ext cx="1638507" cy="79375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Humidity &lt; 80%</a:t>
            </a:r>
          </a:p>
        </p:txBody>
      </p:sp>
      <p:cxnSp>
        <p:nvCxnSpPr>
          <p:cNvPr id="58" name="Straight Arrow Connector 57">
            <a:extLst>
              <a:ext uri="{FF2B5EF4-FFF2-40B4-BE49-F238E27FC236}">
                <a16:creationId xmlns:a16="http://schemas.microsoft.com/office/drawing/2014/main" id="{4C449A04-E983-FCE9-4B10-D83CCA4A6695}"/>
              </a:ext>
            </a:extLst>
          </p:cNvPr>
          <p:cNvCxnSpPr>
            <a:cxnSpLocks/>
            <a:stCxn id="51" idx="2"/>
            <a:endCxn id="66" idx="0"/>
          </p:cNvCxnSpPr>
          <p:nvPr/>
        </p:nvCxnSpPr>
        <p:spPr>
          <a:xfrm flipH="1">
            <a:off x="3561482" y="5205685"/>
            <a:ext cx="819253" cy="4350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291AB7A-462C-92E2-EDA1-81D0C5F9E17B}"/>
              </a:ext>
            </a:extLst>
          </p:cNvPr>
          <p:cNvCxnSpPr>
            <a:cxnSpLocks/>
            <a:stCxn id="51" idx="2"/>
            <a:endCxn id="64" idx="0"/>
          </p:cNvCxnSpPr>
          <p:nvPr/>
        </p:nvCxnSpPr>
        <p:spPr>
          <a:xfrm>
            <a:off x="4380735" y="5205685"/>
            <a:ext cx="819253" cy="4134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Rectangle: Rounded Corners 63">
            <a:extLst>
              <a:ext uri="{FF2B5EF4-FFF2-40B4-BE49-F238E27FC236}">
                <a16:creationId xmlns:a16="http://schemas.microsoft.com/office/drawing/2014/main" id="{DFC445DC-E9D8-BD6B-A14C-D45EF7F7EDB5}"/>
              </a:ext>
            </a:extLst>
          </p:cNvPr>
          <p:cNvSpPr/>
          <p:nvPr/>
        </p:nvSpPr>
        <p:spPr>
          <a:xfrm>
            <a:off x="4570280" y="5619118"/>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Don’t go on a run.</a:t>
            </a:r>
          </a:p>
        </p:txBody>
      </p:sp>
      <p:sp>
        <p:nvSpPr>
          <p:cNvPr id="66" name="Rectangle: Rounded Corners 65">
            <a:extLst>
              <a:ext uri="{FF2B5EF4-FFF2-40B4-BE49-F238E27FC236}">
                <a16:creationId xmlns:a16="http://schemas.microsoft.com/office/drawing/2014/main" id="{0895CA93-337B-3EB5-B39B-10B3D2356B64}"/>
              </a:ext>
            </a:extLst>
          </p:cNvPr>
          <p:cNvSpPr/>
          <p:nvPr/>
        </p:nvSpPr>
        <p:spPr>
          <a:xfrm>
            <a:off x="2931773" y="5640735"/>
            <a:ext cx="1259417" cy="79375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t>Go on a run.</a:t>
            </a:r>
          </a:p>
        </p:txBody>
      </p:sp>
      <p:sp>
        <p:nvSpPr>
          <p:cNvPr id="70" name="TextBox 69">
            <a:extLst>
              <a:ext uri="{FF2B5EF4-FFF2-40B4-BE49-F238E27FC236}">
                <a16:creationId xmlns:a16="http://schemas.microsoft.com/office/drawing/2014/main" id="{A99DB930-0001-95B9-A0FF-598916DB5661}"/>
              </a:ext>
            </a:extLst>
          </p:cNvPr>
          <p:cNvSpPr txBox="1"/>
          <p:nvPr/>
        </p:nvSpPr>
        <p:spPr>
          <a:xfrm rot="19944991">
            <a:off x="3611092" y="5203018"/>
            <a:ext cx="539891" cy="323294"/>
          </a:xfrm>
          <a:prstGeom prst="rect">
            <a:avLst/>
          </a:prstGeom>
          <a:noFill/>
        </p:spPr>
        <p:txBody>
          <a:bodyPr wrap="none" rtlCol="0">
            <a:spAutoFit/>
          </a:bodyPr>
          <a:lstStyle/>
          <a:p>
            <a:r>
              <a:rPr lang="en-US" sz="1501"/>
              <a:t>True</a:t>
            </a:r>
          </a:p>
        </p:txBody>
      </p:sp>
      <p:sp>
        <p:nvSpPr>
          <p:cNvPr id="71" name="TextBox 70">
            <a:extLst>
              <a:ext uri="{FF2B5EF4-FFF2-40B4-BE49-F238E27FC236}">
                <a16:creationId xmlns:a16="http://schemas.microsoft.com/office/drawing/2014/main" id="{96B08B4F-6BA9-486D-4AE2-5508C40B9A9B}"/>
              </a:ext>
            </a:extLst>
          </p:cNvPr>
          <p:cNvSpPr txBox="1"/>
          <p:nvPr/>
        </p:nvSpPr>
        <p:spPr>
          <a:xfrm rot="1573138">
            <a:off x="4597993" y="5202668"/>
            <a:ext cx="629531" cy="323294"/>
          </a:xfrm>
          <a:prstGeom prst="rect">
            <a:avLst/>
          </a:prstGeom>
          <a:noFill/>
        </p:spPr>
        <p:txBody>
          <a:bodyPr wrap="none" rtlCol="0">
            <a:spAutoFit/>
          </a:bodyPr>
          <a:lstStyle/>
          <a:p>
            <a:r>
              <a:rPr lang="en-US" sz="1501"/>
              <a:t>False</a:t>
            </a:r>
          </a:p>
        </p:txBody>
      </p:sp>
      <p:sp>
        <p:nvSpPr>
          <p:cNvPr id="3" name="Title 1">
            <a:extLst>
              <a:ext uri="{FF2B5EF4-FFF2-40B4-BE49-F238E27FC236}">
                <a16:creationId xmlns:a16="http://schemas.microsoft.com/office/drawing/2014/main" id="{4FA27ADA-6A73-7DFD-161C-F1478AAA3D8B}"/>
              </a:ext>
            </a:extLst>
          </p:cNvPr>
          <p:cNvSpPr txBox="1">
            <a:spLocks/>
          </p:cNvSpPr>
          <p:nvPr/>
        </p:nvSpPr>
        <p:spPr>
          <a:xfrm>
            <a:off x="8321" y="131058"/>
            <a:ext cx="4585675" cy="746445"/>
          </a:xfrm>
          <a:prstGeom prst="rect">
            <a:avLst/>
          </a:prstGeom>
        </p:spPr>
        <p:txBody>
          <a:bodyPr>
            <a:normAutofit fontScale="75000" lnSpcReduction="2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a:t>ML Algorithm: Decision Trees</a:t>
            </a:r>
          </a:p>
        </p:txBody>
      </p:sp>
    </p:spTree>
    <p:extLst>
      <p:ext uri="{BB962C8B-B14F-4D97-AF65-F5344CB8AC3E}">
        <p14:creationId xmlns:p14="http://schemas.microsoft.com/office/powerpoint/2010/main" val="256183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5E8AC5-86DD-912F-906C-81AAD1DE1E7F}"/>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Random Forest and Ensemble Methods</a:t>
            </a:r>
          </a:p>
        </p:txBody>
      </p:sp>
      <p:sp>
        <p:nvSpPr>
          <p:cNvPr id="32" name="Rectangle 31">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DFBB18E1-16ED-E0B9-3409-6AF017851874}"/>
              </a:ext>
            </a:extLst>
          </p:cNvPr>
          <p:cNvSpPr txBox="1"/>
          <p:nvPr/>
        </p:nvSpPr>
        <p:spPr>
          <a:xfrm>
            <a:off x="838200" y="2478024"/>
            <a:ext cx="10515600" cy="3694176"/>
          </a:xfrm>
          <a:prstGeom prst="rect">
            <a:avLst/>
          </a:prstGeom>
        </p:spPr>
        <p:txBody>
          <a:bodyPr vert="horz" lIns="91440" tIns="45720" rIns="91440" bIns="45720" rtlCol="0">
            <a:normAutofit fontScale="92500" lnSpcReduction="10000"/>
          </a:bodyPr>
          <a:lstStyle/>
          <a:p>
            <a:pPr marL="342900" indent="-228600" defTabSz="914400">
              <a:lnSpc>
                <a:spcPct val="90000"/>
              </a:lnSpc>
              <a:spcAft>
                <a:spcPts val="600"/>
              </a:spcAft>
              <a:buFont typeface="Arial" panose="020B0604020202020204" pitchFamily="34" charset="0"/>
              <a:buChar char="•"/>
            </a:pPr>
            <a:r>
              <a:rPr lang="en-US" sz="2200"/>
              <a:t>Ensemble  algorithms </a:t>
            </a:r>
            <a:r>
              <a:rPr lang="en-US" sz="2200">
                <a:effectLst/>
              </a:rPr>
              <a:t>–  Combine multiple weak learners to make 1 strong learner. In the case of random forest, it uses decision trees.</a:t>
            </a:r>
          </a:p>
          <a:p>
            <a:pPr marL="342900" indent="-228600" defTabSz="914400">
              <a:lnSpc>
                <a:spcPct val="90000"/>
              </a:lnSpc>
              <a:spcAft>
                <a:spcPts val="600"/>
              </a:spcAft>
              <a:buFont typeface="Arial" panose="020B0604020202020204" pitchFamily="34" charset="0"/>
              <a:buChar char="•"/>
            </a:pPr>
            <a:endParaRPr lang="en-US" sz="2200"/>
          </a:p>
          <a:p>
            <a:pPr marL="342900" indent="-228600" defTabSz="914400">
              <a:lnSpc>
                <a:spcPct val="90000"/>
              </a:lnSpc>
              <a:spcAft>
                <a:spcPts val="600"/>
              </a:spcAft>
              <a:buFont typeface="Arial" panose="020B0604020202020204" pitchFamily="34" charset="0"/>
              <a:buChar char="•"/>
            </a:pPr>
            <a:r>
              <a:rPr lang="en-US" sz="2200">
                <a:effectLst/>
              </a:rPr>
              <a:t>Random forest uses: </a:t>
            </a:r>
            <a:r>
              <a:rPr lang="en-US" sz="2200" b="1">
                <a:effectLst/>
              </a:rPr>
              <a:t>Bagging</a:t>
            </a:r>
          </a:p>
          <a:p>
            <a:pPr marL="114300" defTabSz="914400">
              <a:lnSpc>
                <a:spcPct val="90000"/>
              </a:lnSpc>
              <a:spcAft>
                <a:spcPts val="600"/>
              </a:spcAft>
            </a:pPr>
            <a:endParaRPr lang="en-US" sz="2200" b="1">
              <a:effectLst/>
            </a:endParaRPr>
          </a:p>
          <a:p>
            <a:pPr marL="800096" lvl="1" indent="-228600" defTabSz="914400">
              <a:lnSpc>
                <a:spcPct val="90000"/>
              </a:lnSpc>
              <a:spcAft>
                <a:spcPts val="600"/>
              </a:spcAft>
              <a:buFont typeface="Arial" panose="020B0604020202020204" pitchFamily="34" charset="0"/>
              <a:buChar char="•"/>
            </a:pPr>
            <a:r>
              <a:rPr lang="en-US" sz="1800" b="1"/>
              <a:t>Bootstrapping</a:t>
            </a:r>
            <a:r>
              <a:rPr lang="en-US" sz="2200" b="1"/>
              <a:t> </a:t>
            </a:r>
            <a:r>
              <a:rPr lang="en-US" sz="1800">
                <a:effectLst/>
                <a:latin typeface="Cambria" panose="02040503050406030204" pitchFamily="18" charset="0"/>
                <a:ea typeface="Aptos" panose="020B0004020202020204" pitchFamily="34" charset="0"/>
                <a:cs typeface="Arial" panose="020B0604020202020204" pitchFamily="34" charset="0"/>
              </a:rPr>
              <a:t>– Takes random rows of the dataset, grouping them into subsets. These subsets are the same size and can be the same size as the training dataset.</a:t>
            </a:r>
          </a:p>
          <a:p>
            <a:pPr marL="800096" lvl="1" indent="-228600" defTabSz="914400">
              <a:lnSpc>
                <a:spcPct val="90000"/>
              </a:lnSpc>
              <a:spcAft>
                <a:spcPts val="600"/>
              </a:spcAft>
              <a:buFont typeface="Arial" panose="020B0604020202020204" pitchFamily="34" charset="0"/>
              <a:buChar char="•"/>
            </a:pPr>
            <a:r>
              <a:rPr lang="en-US" sz="1800" b="1">
                <a:latin typeface="Cambria" panose="02040503050406030204" pitchFamily="18" charset="0"/>
                <a:cs typeface="Arial" panose="020B0604020202020204" pitchFamily="34" charset="0"/>
              </a:rPr>
              <a:t>Aggregating </a:t>
            </a:r>
            <a:r>
              <a:rPr lang="en-US" sz="1800">
                <a:effectLst/>
                <a:latin typeface="Cambria" panose="02040503050406030204" pitchFamily="18" charset="0"/>
                <a:ea typeface="Aptos" panose="020B0004020202020204" pitchFamily="34" charset="0"/>
                <a:cs typeface="Arial" panose="020B0604020202020204" pitchFamily="34" charset="0"/>
              </a:rPr>
              <a:t>– </a:t>
            </a:r>
            <a:r>
              <a:rPr lang="en-US" sz="1800">
                <a:latin typeface="Cambria" panose="02040503050406030204" pitchFamily="18" charset="0"/>
                <a:cs typeface="Arial" panose="020B0604020202020204" pitchFamily="34" charset="0"/>
              </a:rPr>
              <a:t>If this were determining if someone should go on a run or not, going on a run would be true and not going on a run would be false. It then votes using the weak learners for the final prediction.</a:t>
            </a:r>
          </a:p>
          <a:p>
            <a:pPr marL="800096" lvl="1" indent="-228600" defTabSz="914400">
              <a:lnSpc>
                <a:spcPct val="90000"/>
              </a:lnSpc>
              <a:spcAft>
                <a:spcPts val="600"/>
              </a:spcAft>
              <a:buFont typeface="Arial" panose="020B0604020202020204" pitchFamily="34" charset="0"/>
              <a:buChar char="•"/>
            </a:pPr>
            <a:endParaRPr lang="en-US" sz="1800">
              <a:latin typeface="Cambria" panose="02040503050406030204" pitchFamily="18" charset="0"/>
              <a:cs typeface="Arial" panose="020B0604020202020204" pitchFamily="34" charset="0"/>
            </a:endParaRPr>
          </a:p>
          <a:p>
            <a:pPr marL="342900" indent="-228600" defTabSz="914400">
              <a:lnSpc>
                <a:spcPct val="90000"/>
              </a:lnSpc>
              <a:spcAft>
                <a:spcPts val="600"/>
              </a:spcAft>
              <a:buFont typeface="Arial" panose="020B0604020202020204" pitchFamily="34" charset="0"/>
              <a:buChar char="•"/>
            </a:pPr>
            <a:r>
              <a:rPr lang="en-US" sz="2200">
                <a:latin typeface="Cambria" panose="02040503050406030204" pitchFamily="18" charset="0"/>
                <a:cs typeface="Arial" panose="020B0604020202020204" pitchFamily="34" charset="0"/>
              </a:rPr>
              <a:t>Note there are different ensemble methods, also note that above is only regarding classification.</a:t>
            </a:r>
            <a:endParaRPr lang="en-US" sz="2200"/>
          </a:p>
        </p:txBody>
      </p:sp>
    </p:spTree>
    <p:extLst>
      <p:ext uri="{BB962C8B-B14F-4D97-AF65-F5344CB8AC3E}">
        <p14:creationId xmlns:p14="http://schemas.microsoft.com/office/powerpoint/2010/main" val="172832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F7D3DADE-9BE2-7DE6-152E-79B6E4221BA9}"/>
              </a:ext>
            </a:extLst>
          </p:cNvPr>
          <p:cNvSpPr/>
          <p:nvPr/>
        </p:nvSpPr>
        <p:spPr>
          <a:xfrm>
            <a:off x="9187657" y="-2"/>
            <a:ext cx="3004343" cy="6858002"/>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3" name="Rectangle 292">
            <a:extLst>
              <a:ext uri="{FF2B5EF4-FFF2-40B4-BE49-F238E27FC236}">
                <a16:creationId xmlns:a16="http://schemas.microsoft.com/office/drawing/2014/main" id="{1820CFE4-6096-A7A7-EEB9-76BFD89FFB49}"/>
              </a:ext>
            </a:extLst>
          </p:cNvPr>
          <p:cNvSpPr/>
          <p:nvPr/>
        </p:nvSpPr>
        <p:spPr>
          <a:xfrm>
            <a:off x="0" y="3739297"/>
            <a:ext cx="9187657" cy="3125759"/>
          </a:xfrm>
          <a:prstGeom prst="rect">
            <a:avLst/>
          </a:prstGeom>
          <a:solidFill>
            <a:schemeClr val="accent3">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0" name="Rectangle 289">
            <a:extLst>
              <a:ext uri="{FF2B5EF4-FFF2-40B4-BE49-F238E27FC236}">
                <a16:creationId xmlns:a16="http://schemas.microsoft.com/office/drawing/2014/main" id="{925E02DD-B99E-9E3F-3123-4FF69E12657E}"/>
              </a:ext>
            </a:extLst>
          </p:cNvPr>
          <p:cNvSpPr/>
          <p:nvPr/>
        </p:nvSpPr>
        <p:spPr>
          <a:xfrm>
            <a:off x="0" y="0"/>
            <a:ext cx="9187657" cy="3746499"/>
          </a:xfrm>
          <a:prstGeom prst="rect">
            <a:avLst/>
          </a:pr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 name="Rectangle 3">
            <a:extLst>
              <a:ext uri="{FF2B5EF4-FFF2-40B4-BE49-F238E27FC236}">
                <a16:creationId xmlns:a16="http://schemas.microsoft.com/office/drawing/2014/main" id="{AE8C3FEC-DF3B-FCC9-BCBA-C8B75DE52EE6}"/>
              </a:ext>
            </a:extLst>
          </p:cNvPr>
          <p:cNvSpPr/>
          <p:nvPr/>
        </p:nvSpPr>
        <p:spPr>
          <a:xfrm>
            <a:off x="1203855" y="52695"/>
            <a:ext cx="6559054" cy="14922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 name="Rectangle 4">
            <a:extLst>
              <a:ext uri="{FF2B5EF4-FFF2-40B4-BE49-F238E27FC236}">
                <a16:creationId xmlns:a16="http://schemas.microsoft.com/office/drawing/2014/main" id="{719E00E0-E03D-36A7-120A-24090C3E1D5B}"/>
              </a:ext>
            </a:extLst>
          </p:cNvPr>
          <p:cNvSpPr/>
          <p:nvPr/>
        </p:nvSpPr>
        <p:spPr>
          <a:xfrm>
            <a:off x="1804458" y="301403"/>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 name="Isosceles Triangle 5">
            <a:extLst>
              <a:ext uri="{FF2B5EF4-FFF2-40B4-BE49-F238E27FC236}">
                <a16:creationId xmlns:a16="http://schemas.microsoft.com/office/drawing/2014/main" id="{C2A604F7-B57F-B8AC-E2C7-5393C5A3B656}"/>
              </a:ext>
            </a:extLst>
          </p:cNvPr>
          <p:cNvSpPr/>
          <p:nvPr/>
        </p:nvSpPr>
        <p:spPr>
          <a:xfrm>
            <a:off x="1304836" y="1082806"/>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9" name="Oval 8">
            <a:extLst>
              <a:ext uri="{FF2B5EF4-FFF2-40B4-BE49-F238E27FC236}">
                <a16:creationId xmlns:a16="http://schemas.microsoft.com/office/drawing/2014/main" id="{C9362525-9BA5-C494-6CE2-B941432AB1E3}"/>
              </a:ext>
            </a:extLst>
          </p:cNvPr>
          <p:cNvSpPr/>
          <p:nvPr/>
        </p:nvSpPr>
        <p:spPr>
          <a:xfrm>
            <a:off x="3876146" y="68240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 name="Oval 10">
            <a:extLst>
              <a:ext uri="{FF2B5EF4-FFF2-40B4-BE49-F238E27FC236}">
                <a16:creationId xmlns:a16="http://schemas.microsoft.com/office/drawing/2014/main" id="{E0017D30-E38A-6162-2E63-4A39401FB1B5}"/>
              </a:ext>
            </a:extLst>
          </p:cNvPr>
          <p:cNvSpPr/>
          <p:nvPr/>
        </p:nvSpPr>
        <p:spPr>
          <a:xfrm>
            <a:off x="5757333" y="798820"/>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 name="Oval 11">
            <a:extLst>
              <a:ext uri="{FF2B5EF4-FFF2-40B4-BE49-F238E27FC236}">
                <a16:creationId xmlns:a16="http://schemas.microsoft.com/office/drawing/2014/main" id="{3D778CD7-29DE-56B2-9123-45B9F4DFB62A}"/>
              </a:ext>
            </a:extLst>
          </p:cNvPr>
          <p:cNvSpPr/>
          <p:nvPr/>
        </p:nvSpPr>
        <p:spPr>
          <a:xfrm>
            <a:off x="6274593" y="354320"/>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4" name="Oval 13">
            <a:extLst>
              <a:ext uri="{FF2B5EF4-FFF2-40B4-BE49-F238E27FC236}">
                <a16:creationId xmlns:a16="http://schemas.microsoft.com/office/drawing/2014/main" id="{E94295E5-4B81-2EB1-4F00-C68330795092}"/>
              </a:ext>
            </a:extLst>
          </p:cNvPr>
          <p:cNvSpPr/>
          <p:nvPr/>
        </p:nvSpPr>
        <p:spPr>
          <a:xfrm>
            <a:off x="1613958" y="931112"/>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 name="Oval 14">
            <a:extLst>
              <a:ext uri="{FF2B5EF4-FFF2-40B4-BE49-F238E27FC236}">
                <a16:creationId xmlns:a16="http://schemas.microsoft.com/office/drawing/2014/main" id="{369355F1-D020-489E-B1A5-53141D076E56}"/>
              </a:ext>
            </a:extLst>
          </p:cNvPr>
          <p:cNvSpPr/>
          <p:nvPr/>
        </p:nvSpPr>
        <p:spPr>
          <a:xfrm>
            <a:off x="2749021" y="11090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 name="Oval 15">
            <a:extLst>
              <a:ext uri="{FF2B5EF4-FFF2-40B4-BE49-F238E27FC236}">
                <a16:creationId xmlns:a16="http://schemas.microsoft.com/office/drawing/2014/main" id="{5C2107A7-E579-046C-99DF-47CB3966FB35}"/>
              </a:ext>
            </a:extLst>
          </p:cNvPr>
          <p:cNvSpPr/>
          <p:nvPr/>
        </p:nvSpPr>
        <p:spPr>
          <a:xfrm>
            <a:off x="3004343" y="104752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 name="Oval 16">
            <a:extLst>
              <a:ext uri="{FF2B5EF4-FFF2-40B4-BE49-F238E27FC236}">
                <a16:creationId xmlns:a16="http://schemas.microsoft.com/office/drawing/2014/main" id="{B97201DE-2A8D-2FD5-2A25-6440BF55708F}"/>
              </a:ext>
            </a:extLst>
          </p:cNvPr>
          <p:cNvSpPr/>
          <p:nvPr/>
        </p:nvSpPr>
        <p:spPr>
          <a:xfrm>
            <a:off x="3630083" y="11090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 name="Oval 17">
            <a:extLst>
              <a:ext uri="{FF2B5EF4-FFF2-40B4-BE49-F238E27FC236}">
                <a16:creationId xmlns:a16="http://schemas.microsoft.com/office/drawing/2014/main" id="{D4F8D9EB-3A69-FB99-ED01-BF1F898443BC}"/>
              </a:ext>
            </a:extLst>
          </p:cNvPr>
          <p:cNvSpPr/>
          <p:nvPr/>
        </p:nvSpPr>
        <p:spPr>
          <a:xfrm>
            <a:off x="4937124" y="28552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 name="Rectangle 20">
            <a:extLst>
              <a:ext uri="{FF2B5EF4-FFF2-40B4-BE49-F238E27FC236}">
                <a16:creationId xmlns:a16="http://schemas.microsoft.com/office/drawing/2014/main" id="{EE214EE0-0C9F-322E-38E3-36ECCC5442AE}"/>
              </a:ext>
            </a:extLst>
          </p:cNvPr>
          <p:cNvSpPr/>
          <p:nvPr/>
        </p:nvSpPr>
        <p:spPr>
          <a:xfrm>
            <a:off x="6507427" y="1121612"/>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 name="Rectangle 21">
            <a:extLst>
              <a:ext uri="{FF2B5EF4-FFF2-40B4-BE49-F238E27FC236}">
                <a16:creationId xmlns:a16="http://schemas.microsoft.com/office/drawing/2014/main" id="{FD753061-8D56-5532-E0DC-3FE2EB4C1A09}"/>
              </a:ext>
            </a:extLst>
          </p:cNvPr>
          <p:cNvSpPr/>
          <p:nvPr/>
        </p:nvSpPr>
        <p:spPr>
          <a:xfrm>
            <a:off x="4638146" y="76177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 name="Rectangle 22">
            <a:extLst>
              <a:ext uri="{FF2B5EF4-FFF2-40B4-BE49-F238E27FC236}">
                <a16:creationId xmlns:a16="http://schemas.microsoft.com/office/drawing/2014/main" id="{BCE602F8-FC56-DCA8-D8ED-E161661C6B3F}"/>
              </a:ext>
            </a:extLst>
          </p:cNvPr>
          <p:cNvSpPr/>
          <p:nvPr/>
        </p:nvSpPr>
        <p:spPr>
          <a:xfrm>
            <a:off x="3387327" y="483084"/>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 name="Rectangle 23">
            <a:extLst>
              <a:ext uri="{FF2B5EF4-FFF2-40B4-BE49-F238E27FC236}">
                <a16:creationId xmlns:a16="http://schemas.microsoft.com/office/drawing/2014/main" id="{B11B4CCE-E8AC-7EB1-48DE-00C7DCFE5730}"/>
              </a:ext>
            </a:extLst>
          </p:cNvPr>
          <p:cNvSpPr/>
          <p:nvPr/>
        </p:nvSpPr>
        <p:spPr>
          <a:xfrm>
            <a:off x="5656461" y="227320"/>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 name="Rectangle 25">
            <a:extLst>
              <a:ext uri="{FF2B5EF4-FFF2-40B4-BE49-F238E27FC236}">
                <a16:creationId xmlns:a16="http://schemas.microsoft.com/office/drawing/2014/main" id="{F1A77820-631C-FBCE-EEA8-8C1CAF077E39}"/>
              </a:ext>
            </a:extLst>
          </p:cNvPr>
          <p:cNvSpPr/>
          <p:nvPr/>
        </p:nvSpPr>
        <p:spPr>
          <a:xfrm>
            <a:off x="2143566" y="986674"/>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 name="Rectangle 26">
            <a:extLst>
              <a:ext uri="{FF2B5EF4-FFF2-40B4-BE49-F238E27FC236}">
                <a16:creationId xmlns:a16="http://schemas.microsoft.com/office/drawing/2014/main" id="{12066037-2076-3A4B-89EA-A5BD3F25D9CA}"/>
              </a:ext>
            </a:extLst>
          </p:cNvPr>
          <p:cNvSpPr/>
          <p:nvPr/>
        </p:nvSpPr>
        <p:spPr>
          <a:xfrm>
            <a:off x="4382161" y="169993"/>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 name="Rectangle 27">
            <a:extLst>
              <a:ext uri="{FF2B5EF4-FFF2-40B4-BE49-F238E27FC236}">
                <a16:creationId xmlns:a16="http://schemas.microsoft.com/office/drawing/2014/main" id="{625C3E38-0542-3754-A749-7B2785DEEB39}"/>
              </a:ext>
            </a:extLst>
          </p:cNvPr>
          <p:cNvSpPr/>
          <p:nvPr/>
        </p:nvSpPr>
        <p:spPr>
          <a:xfrm>
            <a:off x="1246188" y="39841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 name="Isosceles Triangle 31">
            <a:extLst>
              <a:ext uri="{FF2B5EF4-FFF2-40B4-BE49-F238E27FC236}">
                <a16:creationId xmlns:a16="http://schemas.microsoft.com/office/drawing/2014/main" id="{AE13F56B-EE9F-36EC-2D07-55EBC0CDFA38}"/>
              </a:ext>
            </a:extLst>
          </p:cNvPr>
          <p:cNvSpPr/>
          <p:nvPr/>
        </p:nvSpPr>
        <p:spPr>
          <a:xfrm>
            <a:off x="3691599" y="1044001"/>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3" name="Isosceles Triangle 32">
            <a:extLst>
              <a:ext uri="{FF2B5EF4-FFF2-40B4-BE49-F238E27FC236}">
                <a16:creationId xmlns:a16="http://schemas.microsoft.com/office/drawing/2014/main" id="{C2146216-0D50-2D6D-A2AD-A427E5348693}"/>
              </a:ext>
            </a:extLst>
          </p:cNvPr>
          <p:cNvSpPr/>
          <p:nvPr/>
        </p:nvSpPr>
        <p:spPr>
          <a:xfrm>
            <a:off x="5202151" y="605674"/>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 name="Isosceles Triangle 33">
            <a:extLst>
              <a:ext uri="{FF2B5EF4-FFF2-40B4-BE49-F238E27FC236}">
                <a16:creationId xmlns:a16="http://schemas.microsoft.com/office/drawing/2014/main" id="{01C3BD3B-E2FA-553E-EDD0-3F17BF434E1B}"/>
              </a:ext>
            </a:extLst>
          </p:cNvPr>
          <p:cNvSpPr/>
          <p:nvPr/>
        </p:nvSpPr>
        <p:spPr>
          <a:xfrm>
            <a:off x="2315764" y="147945"/>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 name="Isosceles Triangle 34">
            <a:extLst>
              <a:ext uri="{FF2B5EF4-FFF2-40B4-BE49-F238E27FC236}">
                <a16:creationId xmlns:a16="http://schemas.microsoft.com/office/drawing/2014/main" id="{2D268AA1-F9B4-AF80-66CE-EB9E74058E14}"/>
              </a:ext>
            </a:extLst>
          </p:cNvPr>
          <p:cNvSpPr/>
          <p:nvPr/>
        </p:nvSpPr>
        <p:spPr>
          <a:xfrm>
            <a:off x="6596063" y="518362"/>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6" name="Isosceles Triangle 35">
            <a:extLst>
              <a:ext uri="{FF2B5EF4-FFF2-40B4-BE49-F238E27FC236}">
                <a16:creationId xmlns:a16="http://schemas.microsoft.com/office/drawing/2014/main" id="{D05AE6AB-8414-D047-497D-3130A4C26A3A}"/>
              </a:ext>
            </a:extLst>
          </p:cNvPr>
          <p:cNvSpPr/>
          <p:nvPr/>
        </p:nvSpPr>
        <p:spPr>
          <a:xfrm>
            <a:off x="7071432" y="931112"/>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7" name="Isosceles Triangle 36">
            <a:extLst>
              <a:ext uri="{FF2B5EF4-FFF2-40B4-BE49-F238E27FC236}">
                <a16:creationId xmlns:a16="http://schemas.microsoft.com/office/drawing/2014/main" id="{66A55C99-6E84-2166-BE59-122877BCA7B2}"/>
              </a:ext>
            </a:extLst>
          </p:cNvPr>
          <p:cNvSpPr/>
          <p:nvPr/>
        </p:nvSpPr>
        <p:spPr>
          <a:xfrm>
            <a:off x="6019712" y="1016660"/>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8" name="Isosceles Triangle 37">
            <a:extLst>
              <a:ext uri="{FF2B5EF4-FFF2-40B4-BE49-F238E27FC236}">
                <a16:creationId xmlns:a16="http://schemas.microsoft.com/office/drawing/2014/main" id="{539D1F45-5A39-7413-F3F2-13059F9D1AD7}"/>
              </a:ext>
            </a:extLst>
          </p:cNvPr>
          <p:cNvSpPr/>
          <p:nvPr/>
        </p:nvSpPr>
        <p:spPr>
          <a:xfrm>
            <a:off x="2440782" y="580980"/>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 name="Isosceles Triangle 38">
            <a:extLst>
              <a:ext uri="{FF2B5EF4-FFF2-40B4-BE49-F238E27FC236}">
                <a16:creationId xmlns:a16="http://schemas.microsoft.com/office/drawing/2014/main" id="{DA6984DA-185B-6840-ED2D-207A192CD28E}"/>
              </a:ext>
            </a:extLst>
          </p:cNvPr>
          <p:cNvSpPr/>
          <p:nvPr/>
        </p:nvSpPr>
        <p:spPr>
          <a:xfrm>
            <a:off x="5050455" y="1087216"/>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3" name="Rectangle 42">
            <a:extLst>
              <a:ext uri="{FF2B5EF4-FFF2-40B4-BE49-F238E27FC236}">
                <a16:creationId xmlns:a16="http://schemas.microsoft.com/office/drawing/2014/main" id="{BA963AAD-616F-86D9-DAA4-BAD791FE96CD}"/>
              </a:ext>
            </a:extLst>
          </p:cNvPr>
          <p:cNvSpPr/>
          <p:nvPr/>
        </p:nvSpPr>
        <p:spPr>
          <a:xfrm>
            <a:off x="1202532" y="1923300"/>
            <a:ext cx="1674593" cy="14589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4" name="Oval 43">
            <a:extLst>
              <a:ext uri="{FF2B5EF4-FFF2-40B4-BE49-F238E27FC236}">
                <a16:creationId xmlns:a16="http://schemas.microsoft.com/office/drawing/2014/main" id="{376B7EAB-2339-0225-662C-87D5F6B97D86}"/>
              </a:ext>
            </a:extLst>
          </p:cNvPr>
          <p:cNvSpPr/>
          <p:nvPr/>
        </p:nvSpPr>
        <p:spPr>
          <a:xfrm>
            <a:off x="1707675" y="2117560"/>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7" name="Oval 46">
            <a:extLst>
              <a:ext uri="{FF2B5EF4-FFF2-40B4-BE49-F238E27FC236}">
                <a16:creationId xmlns:a16="http://schemas.microsoft.com/office/drawing/2014/main" id="{F18F72DE-EFE0-89FB-00AF-76FE3E07F2CF}"/>
              </a:ext>
            </a:extLst>
          </p:cNvPr>
          <p:cNvSpPr/>
          <p:nvPr/>
        </p:nvSpPr>
        <p:spPr>
          <a:xfrm>
            <a:off x="2352679" y="230165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1" name="Rectangle 50">
            <a:extLst>
              <a:ext uri="{FF2B5EF4-FFF2-40B4-BE49-F238E27FC236}">
                <a16:creationId xmlns:a16="http://schemas.microsoft.com/office/drawing/2014/main" id="{ECF8A629-D868-3EB4-EF86-45076E7B3EBE}"/>
              </a:ext>
            </a:extLst>
          </p:cNvPr>
          <p:cNvSpPr/>
          <p:nvPr/>
        </p:nvSpPr>
        <p:spPr>
          <a:xfrm>
            <a:off x="1266679" y="272410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2" name="Isosceles Triangle 51">
            <a:extLst>
              <a:ext uri="{FF2B5EF4-FFF2-40B4-BE49-F238E27FC236}">
                <a16:creationId xmlns:a16="http://schemas.microsoft.com/office/drawing/2014/main" id="{CE22348D-B405-C4A9-5047-EDFC7F16090C}"/>
              </a:ext>
            </a:extLst>
          </p:cNvPr>
          <p:cNvSpPr/>
          <p:nvPr/>
        </p:nvSpPr>
        <p:spPr>
          <a:xfrm>
            <a:off x="1788143" y="2623567"/>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3" name="Isosceles Triangle 52">
            <a:extLst>
              <a:ext uri="{FF2B5EF4-FFF2-40B4-BE49-F238E27FC236}">
                <a16:creationId xmlns:a16="http://schemas.microsoft.com/office/drawing/2014/main" id="{AFE2CFCF-AC30-7B9E-6A76-D2F8F35FA895}"/>
              </a:ext>
            </a:extLst>
          </p:cNvPr>
          <p:cNvSpPr/>
          <p:nvPr/>
        </p:nvSpPr>
        <p:spPr>
          <a:xfrm>
            <a:off x="1258629" y="1991213"/>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9" name="Oval 58">
            <a:extLst>
              <a:ext uri="{FF2B5EF4-FFF2-40B4-BE49-F238E27FC236}">
                <a16:creationId xmlns:a16="http://schemas.microsoft.com/office/drawing/2014/main" id="{A82B1A45-B783-0F19-D9C6-D5E3E653BA42}"/>
              </a:ext>
            </a:extLst>
          </p:cNvPr>
          <p:cNvSpPr/>
          <p:nvPr/>
        </p:nvSpPr>
        <p:spPr>
          <a:xfrm>
            <a:off x="4176187" y="246922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0" name="Oval 59">
            <a:extLst>
              <a:ext uri="{FF2B5EF4-FFF2-40B4-BE49-F238E27FC236}">
                <a16:creationId xmlns:a16="http://schemas.microsoft.com/office/drawing/2014/main" id="{3F68B578-5C43-62A1-8D51-284E3C4839E7}"/>
              </a:ext>
            </a:extLst>
          </p:cNvPr>
          <p:cNvSpPr/>
          <p:nvPr/>
        </p:nvSpPr>
        <p:spPr>
          <a:xfrm>
            <a:off x="5049754" y="2036033"/>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1" name="Rectangle 60">
            <a:extLst>
              <a:ext uri="{FF2B5EF4-FFF2-40B4-BE49-F238E27FC236}">
                <a16:creationId xmlns:a16="http://schemas.microsoft.com/office/drawing/2014/main" id="{E8FE8C0B-8D79-6D62-700D-E4BA6C9B4A5B}"/>
              </a:ext>
            </a:extLst>
          </p:cNvPr>
          <p:cNvSpPr/>
          <p:nvPr/>
        </p:nvSpPr>
        <p:spPr>
          <a:xfrm>
            <a:off x="4210065" y="301879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7" name="Isosceles Triangle 66">
            <a:extLst>
              <a:ext uri="{FF2B5EF4-FFF2-40B4-BE49-F238E27FC236}">
                <a16:creationId xmlns:a16="http://schemas.microsoft.com/office/drawing/2014/main" id="{F9C31E0F-7C53-A973-44DE-66116A325DC4}"/>
              </a:ext>
            </a:extLst>
          </p:cNvPr>
          <p:cNvSpPr/>
          <p:nvPr/>
        </p:nvSpPr>
        <p:spPr>
          <a:xfrm>
            <a:off x="4725389" y="2714408"/>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9" name="Rectangle 68">
            <a:extLst>
              <a:ext uri="{FF2B5EF4-FFF2-40B4-BE49-F238E27FC236}">
                <a16:creationId xmlns:a16="http://schemas.microsoft.com/office/drawing/2014/main" id="{B0151B47-8AD9-6B8E-1B4A-1E99E328D253}"/>
              </a:ext>
            </a:extLst>
          </p:cNvPr>
          <p:cNvSpPr/>
          <p:nvPr/>
        </p:nvSpPr>
        <p:spPr>
          <a:xfrm>
            <a:off x="4127688" y="1930356"/>
            <a:ext cx="1674593" cy="1505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2" name="Oval 71">
            <a:extLst>
              <a:ext uri="{FF2B5EF4-FFF2-40B4-BE49-F238E27FC236}">
                <a16:creationId xmlns:a16="http://schemas.microsoft.com/office/drawing/2014/main" id="{5384713A-AA72-81BC-86B9-58064A9A16D8}"/>
              </a:ext>
            </a:extLst>
          </p:cNvPr>
          <p:cNvSpPr/>
          <p:nvPr/>
        </p:nvSpPr>
        <p:spPr>
          <a:xfrm>
            <a:off x="7001004" y="1952408"/>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4" name="Oval 73">
            <a:extLst>
              <a:ext uri="{FF2B5EF4-FFF2-40B4-BE49-F238E27FC236}">
                <a16:creationId xmlns:a16="http://schemas.microsoft.com/office/drawing/2014/main" id="{4316CAEE-137D-E827-9934-9373A7A68B48}"/>
              </a:ext>
            </a:extLst>
          </p:cNvPr>
          <p:cNvSpPr/>
          <p:nvPr/>
        </p:nvSpPr>
        <p:spPr>
          <a:xfrm>
            <a:off x="7050033" y="3021371"/>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7" name="Rectangle 76">
            <a:extLst>
              <a:ext uri="{FF2B5EF4-FFF2-40B4-BE49-F238E27FC236}">
                <a16:creationId xmlns:a16="http://schemas.microsoft.com/office/drawing/2014/main" id="{872E3081-37BF-8B0D-001C-F21640AD77A4}"/>
              </a:ext>
            </a:extLst>
          </p:cNvPr>
          <p:cNvSpPr/>
          <p:nvPr/>
        </p:nvSpPr>
        <p:spPr>
          <a:xfrm>
            <a:off x="7890140" y="3031402"/>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8" name="Rectangle 77">
            <a:extLst>
              <a:ext uri="{FF2B5EF4-FFF2-40B4-BE49-F238E27FC236}">
                <a16:creationId xmlns:a16="http://schemas.microsoft.com/office/drawing/2014/main" id="{134933DF-CE88-3E6E-B452-B779B586A793}"/>
              </a:ext>
            </a:extLst>
          </p:cNvPr>
          <p:cNvSpPr/>
          <p:nvPr/>
        </p:nvSpPr>
        <p:spPr>
          <a:xfrm>
            <a:off x="6978930" y="252390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9" name="Rectangle 78">
            <a:extLst>
              <a:ext uri="{FF2B5EF4-FFF2-40B4-BE49-F238E27FC236}">
                <a16:creationId xmlns:a16="http://schemas.microsoft.com/office/drawing/2014/main" id="{A2A1A56B-C3FA-A4C2-0CE1-053098A33D79}"/>
              </a:ext>
            </a:extLst>
          </p:cNvPr>
          <p:cNvSpPr/>
          <p:nvPr/>
        </p:nvSpPr>
        <p:spPr>
          <a:xfrm>
            <a:off x="7833230" y="207598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1" name="Isosceles Triangle 80">
            <a:extLst>
              <a:ext uri="{FF2B5EF4-FFF2-40B4-BE49-F238E27FC236}">
                <a16:creationId xmlns:a16="http://schemas.microsoft.com/office/drawing/2014/main" id="{0570B80E-283E-9D76-203B-5B032C748F2B}"/>
              </a:ext>
            </a:extLst>
          </p:cNvPr>
          <p:cNvSpPr/>
          <p:nvPr/>
        </p:nvSpPr>
        <p:spPr>
          <a:xfrm>
            <a:off x="8051399" y="2433067"/>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3" name="Rectangle 82">
            <a:extLst>
              <a:ext uri="{FF2B5EF4-FFF2-40B4-BE49-F238E27FC236}">
                <a16:creationId xmlns:a16="http://schemas.microsoft.com/office/drawing/2014/main" id="{4A9425D0-2380-A258-48CC-CE6199B31D91}"/>
              </a:ext>
            </a:extLst>
          </p:cNvPr>
          <p:cNvSpPr/>
          <p:nvPr/>
        </p:nvSpPr>
        <p:spPr>
          <a:xfrm>
            <a:off x="6874750" y="1930355"/>
            <a:ext cx="1674593" cy="15866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87" name="Straight Arrow Connector 86">
            <a:extLst>
              <a:ext uri="{FF2B5EF4-FFF2-40B4-BE49-F238E27FC236}">
                <a16:creationId xmlns:a16="http://schemas.microsoft.com/office/drawing/2014/main" id="{EA04DAFB-D938-0104-E8E9-4B9DB28BBA6D}"/>
              </a:ext>
            </a:extLst>
          </p:cNvPr>
          <p:cNvCxnSpPr>
            <a:cxnSpLocks/>
            <a:stCxn id="4" idx="2"/>
            <a:endCxn id="43" idx="0"/>
          </p:cNvCxnSpPr>
          <p:nvPr/>
        </p:nvCxnSpPr>
        <p:spPr>
          <a:xfrm flipH="1">
            <a:off x="2039829" y="1544946"/>
            <a:ext cx="2443553" cy="378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46CCE192-67E0-EB89-A40E-4AEBE8C4F2C8}"/>
              </a:ext>
            </a:extLst>
          </p:cNvPr>
          <p:cNvCxnSpPr>
            <a:cxnSpLocks/>
            <a:stCxn id="4" idx="2"/>
            <a:endCxn id="69" idx="0"/>
          </p:cNvCxnSpPr>
          <p:nvPr/>
        </p:nvCxnSpPr>
        <p:spPr>
          <a:xfrm>
            <a:off x="4483382" y="1544945"/>
            <a:ext cx="481603" cy="3854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FEB75317-58B8-8640-2B3A-C733A7987209}"/>
              </a:ext>
            </a:extLst>
          </p:cNvPr>
          <p:cNvCxnSpPr>
            <a:cxnSpLocks/>
            <a:stCxn id="4" idx="2"/>
            <a:endCxn id="83" idx="0"/>
          </p:cNvCxnSpPr>
          <p:nvPr/>
        </p:nvCxnSpPr>
        <p:spPr>
          <a:xfrm>
            <a:off x="4483382" y="1544945"/>
            <a:ext cx="3228665" cy="3854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7A2E962E-3F13-7E69-9271-F112FD4F8521}"/>
              </a:ext>
            </a:extLst>
          </p:cNvPr>
          <p:cNvSpPr txBox="1"/>
          <p:nvPr/>
        </p:nvSpPr>
        <p:spPr>
          <a:xfrm>
            <a:off x="3194541" y="2162951"/>
            <a:ext cx="655949" cy="784830"/>
          </a:xfrm>
          <a:prstGeom prst="rect">
            <a:avLst/>
          </a:prstGeom>
          <a:noFill/>
        </p:spPr>
        <p:txBody>
          <a:bodyPr wrap="none" rtlCol="0">
            <a:spAutoFit/>
          </a:bodyPr>
          <a:lstStyle/>
          <a:p>
            <a:r>
              <a:rPr lang="en-US" sz="4500"/>
              <a:t>…</a:t>
            </a:r>
          </a:p>
        </p:txBody>
      </p:sp>
      <p:grpSp>
        <p:nvGrpSpPr>
          <p:cNvPr id="124" name="Group 123">
            <a:extLst>
              <a:ext uri="{FF2B5EF4-FFF2-40B4-BE49-F238E27FC236}">
                <a16:creationId xmlns:a16="http://schemas.microsoft.com/office/drawing/2014/main" id="{DB95E97D-02F9-4922-E6A9-F745C62DDF5A}"/>
              </a:ext>
            </a:extLst>
          </p:cNvPr>
          <p:cNvGrpSpPr/>
          <p:nvPr/>
        </p:nvGrpSpPr>
        <p:grpSpPr>
          <a:xfrm>
            <a:off x="769832" y="4357899"/>
            <a:ext cx="1875687" cy="1440723"/>
            <a:chOff x="2832328" y="763996"/>
            <a:chExt cx="8069557" cy="6957386"/>
          </a:xfrm>
        </p:grpSpPr>
        <p:sp>
          <p:nvSpPr>
            <p:cNvPr id="96" name="Rectangle: Rounded Corners 95">
              <a:extLst>
                <a:ext uri="{FF2B5EF4-FFF2-40B4-BE49-F238E27FC236}">
                  <a16:creationId xmlns:a16="http://schemas.microsoft.com/office/drawing/2014/main" id="{271160F8-A914-58DC-7DC8-59557EC30A32}"/>
                </a:ext>
              </a:extLst>
            </p:cNvPr>
            <p:cNvSpPr/>
            <p:nvPr/>
          </p:nvSpPr>
          <p:spPr>
            <a:xfrm>
              <a:off x="4918166" y="763996"/>
              <a:ext cx="3422468" cy="9144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00" name="Straight Arrow Connector 99">
              <a:extLst>
                <a:ext uri="{FF2B5EF4-FFF2-40B4-BE49-F238E27FC236}">
                  <a16:creationId xmlns:a16="http://schemas.microsoft.com/office/drawing/2014/main" id="{962FE507-B1C3-FDA8-44BD-8EE674822598}"/>
                </a:ext>
              </a:extLst>
            </p:cNvPr>
            <p:cNvCxnSpPr>
              <a:cxnSpLocks/>
              <a:stCxn id="96" idx="2"/>
              <a:endCxn id="103" idx="0"/>
            </p:cNvCxnSpPr>
            <p:nvPr/>
          </p:nvCxnSpPr>
          <p:spPr>
            <a:xfrm flipH="1">
              <a:off x="4918166" y="1678396"/>
              <a:ext cx="1711234" cy="69274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3" name="Rectangle: Rounded Corners 102">
              <a:extLst>
                <a:ext uri="{FF2B5EF4-FFF2-40B4-BE49-F238E27FC236}">
                  <a16:creationId xmlns:a16="http://schemas.microsoft.com/office/drawing/2014/main" id="{5DAFAEA8-2141-04E5-C551-EAADFA60C0E6}"/>
                </a:ext>
              </a:extLst>
            </p:cNvPr>
            <p:cNvSpPr/>
            <p:nvPr/>
          </p:nvSpPr>
          <p:spPr>
            <a:xfrm>
              <a:off x="4162516" y="2371139"/>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04" name="Rectangle: Rounded Corners 103">
              <a:extLst>
                <a:ext uri="{FF2B5EF4-FFF2-40B4-BE49-F238E27FC236}">
                  <a16:creationId xmlns:a16="http://schemas.microsoft.com/office/drawing/2014/main" id="{3123F0F3-9F4E-B16D-3023-A9E704CB9525}"/>
                </a:ext>
              </a:extLst>
            </p:cNvPr>
            <p:cNvSpPr/>
            <p:nvPr/>
          </p:nvSpPr>
          <p:spPr>
            <a:xfrm>
              <a:off x="7357530" y="2371139"/>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5" name="Straight Arrow Connector 104">
              <a:extLst>
                <a:ext uri="{FF2B5EF4-FFF2-40B4-BE49-F238E27FC236}">
                  <a16:creationId xmlns:a16="http://schemas.microsoft.com/office/drawing/2014/main" id="{82BB50A2-C6E7-263E-3F19-F2CC82564531}"/>
                </a:ext>
              </a:extLst>
            </p:cNvPr>
            <p:cNvCxnSpPr>
              <a:cxnSpLocks/>
              <a:stCxn id="104" idx="2"/>
              <a:endCxn id="106" idx="0"/>
            </p:cNvCxnSpPr>
            <p:nvPr/>
          </p:nvCxnSpPr>
          <p:spPr>
            <a:xfrm>
              <a:off x="8340634" y="3323639"/>
              <a:ext cx="1805601" cy="7247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6" name="Rectangle: Rounded Corners 105">
              <a:extLst>
                <a:ext uri="{FF2B5EF4-FFF2-40B4-BE49-F238E27FC236}">
                  <a16:creationId xmlns:a16="http://schemas.microsoft.com/office/drawing/2014/main" id="{9CABE479-30CC-9A5D-004C-7525331007CA}"/>
                </a:ext>
              </a:extLst>
            </p:cNvPr>
            <p:cNvSpPr/>
            <p:nvPr/>
          </p:nvSpPr>
          <p:spPr>
            <a:xfrm>
              <a:off x="9390585" y="404836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8" name="Straight Arrow Connector 107">
              <a:extLst>
                <a:ext uri="{FF2B5EF4-FFF2-40B4-BE49-F238E27FC236}">
                  <a16:creationId xmlns:a16="http://schemas.microsoft.com/office/drawing/2014/main" id="{010219A6-75B2-69C3-7CC6-B49D492B7805}"/>
                </a:ext>
              </a:extLst>
            </p:cNvPr>
            <p:cNvCxnSpPr>
              <a:cxnSpLocks/>
              <a:stCxn id="104" idx="2"/>
              <a:endCxn id="109" idx="0"/>
            </p:cNvCxnSpPr>
            <p:nvPr/>
          </p:nvCxnSpPr>
          <p:spPr>
            <a:xfrm flipH="1">
              <a:off x="6537290" y="3323639"/>
              <a:ext cx="1803344" cy="4961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9" name="Rectangle: Rounded Corners 108">
              <a:extLst>
                <a:ext uri="{FF2B5EF4-FFF2-40B4-BE49-F238E27FC236}">
                  <a16:creationId xmlns:a16="http://schemas.microsoft.com/office/drawing/2014/main" id="{4EFEEE6F-946F-53A3-1789-72E6C5771119}"/>
                </a:ext>
              </a:extLst>
            </p:cNvPr>
            <p:cNvSpPr/>
            <p:nvPr/>
          </p:nvSpPr>
          <p:spPr>
            <a:xfrm>
              <a:off x="5554186" y="3819760"/>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0" name="Straight Arrow Connector 109">
              <a:extLst>
                <a:ext uri="{FF2B5EF4-FFF2-40B4-BE49-F238E27FC236}">
                  <a16:creationId xmlns:a16="http://schemas.microsoft.com/office/drawing/2014/main" id="{281B6A82-FE70-2B7C-6F28-F2BAEC626364}"/>
                </a:ext>
              </a:extLst>
            </p:cNvPr>
            <p:cNvCxnSpPr>
              <a:cxnSpLocks/>
              <a:stCxn id="109" idx="2"/>
              <a:endCxn id="117" idx="0"/>
            </p:cNvCxnSpPr>
            <p:nvPr/>
          </p:nvCxnSpPr>
          <p:spPr>
            <a:xfrm flipH="1">
              <a:off x="4571082" y="4772260"/>
              <a:ext cx="1966208"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Rounded Corners 110">
              <a:extLst>
                <a:ext uri="{FF2B5EF4-FFF2-40B4-BE49-F238E27FC236}">
                  <a16:creationId xmlns:a16="http://schemas.microsoft.com/office/drawing/2014/main" id="{8BE61547-E2F0-E354-3745-F5C40188D19F}"/>
                </a:ext>
              </a:extLst>
            </p:cNvPr>
            <p:cNvSpPr/>
            <p:nvPr/>
          </p:nvSpPr>
          <p:spPr>
            <a:xfrm>
              <a:off x="7546334" y="557577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2" name="Straight Arrow Connector 111">
              <a:extLst>
                <a:ext uri="{FF2B5EF4-FFF2-40B4-BE49-F238E27FC236}">
                  <a16:creationId xmlns:a16="http://schemas.microsoft.com/office/drawing/2014/main" id="{5081444F-A0BF-D405-5035-E86AFE18F2E0}"/>
                </a:ext>
              </a:extLst>
            </p:cNvPr>
            <p:cNvCxnSpPr>
              <a:cxnSpLocks/>
              <a:stCxn id="109" idx="2"/>
              <a:endCxn id="111" idx="0"/>
            </p:cNvCxnSpPr>
            <p:nvPr/>
          </p:nvCxnSpPr>
          <p:spPr>
            <a:xfrm>
              <a:off x="6537290" y="4772260"/>
              <a:ext cx="1764694" cy="80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34B007CF-88C9-240D-CC02-23F196433A6D}"/>
                </a:ext>
              </a:extLst>
            </p:cNvPr>
            <p:cNvCxnSpPr>
              <a:cxnSpLocks/>
              <a:stCxn id="96" idx="2"/>
              <a:endCxn id="104" idx="0"/>
            </p:cNvCxnSpPr>
            <p:nvPr/>
          </p:nvCxnSpPr>
          <p:spPr>
            <a:xfrm>
              <a:off x="6629400" y="1678396"/>
              <a:ext cx="1711234" cy="6927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7" name="Rectangle: Rounded Corners 116">
              <a:extLst>
                <a:ext uri="{FF2B5EF4-FFF2-40B4-BE49-F238E27FC236}">
                  <a16:creationId xmlns:a16="http://schemas.microsoft.com/office/drawing/2014/main" id="{7BF7D0CE-F946-0392-B841-D3155D2F6BED}"/>
                </a:ext>
              </a:extLst>
            </p:cNvPr>
            <p:cNvSpPr/>
            <p:nvPr/>
          </p:nvSpPr>
          <p:spPr>
            <a:xfrm>
              <a:off x="3587978" y="5294321"/>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8" name="Straight Arrow Connector 117">
              <a:extLst>
                <a:ext uri="{FF2B5EF4-FFF2-40B4-BE49-F238E27FC236}">
                  <a16:creationId xmlns:a16="http://schemas.microsoft.com/office/drawing/2014/main" id="{9CC980FF-0CBA-DEA5-5B4E-05D1B250BF72}"/>
                </a:ext>
              </a:extLst>
            </p:cNvPr>
            <p:cNvCxnSpPr>
              <a:cxnSpLocks/>
              <a:stCxn id="117" idx="2"/>
              <a:endCxn id="121" idx="0"/>
            </p:cNvCxnSpPr>
            <p:nvPr/>
          </p:nvCxnSpPr>
          <p:spPr>
            <a:xfrm flipH="1">
              <a:off x="3587978" y="6246821"/>
              <a:ext cx="983104"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303E800F-EE08-8737-163D-E4D3E857D62F}"/>
                </a:ext>
              </a:extLst>
            </p:cNvPr>
            <p:cNvCxnSpPr>
              <a:cxnSpLocks/>
              <a:stCxn id="117" idx="2"/>
              <a:endCxn id="120" idx="0"/>
            </p:cNvCxnSpPr>
            <p:nvPr/>
          </p:nvCxnSpPr>
          <p:spPr>
            <a:xfrm>
              <a:off x="4571082" y="6246821"/>
              <a:ext cx="983104" cy="4961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0" name="Rectangle: Rounded Corners 119">
              <a:extLst>
                <a:ext uri="{FF2B5EF4-FFF2-40B4-BE49-F238E27FC236}">
                  <a16:creationId xmlns:a16="http://schemas.microsoft.com/office/drawing/2014/main" id="{DE6B3B4A-EFDB-7C6E-AC38-FB359731FAAC}"/>
                </a:ext>
              </a:extLst>
            </p:cNvPr>
            <p:cNvSpPr/>
            <p:nvPr/>
          </p:nvSpPr>
          <p:spPr>
            <a:xfrm>
              <a:off x="4798536" y="674294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1" name="Rectangle: Rounded Corners 120">
              <a:extLst>
                <a:ext uri="{FF2B5EF4-FFF2-40B4-BE49-F238E27FC236}">
                  <a16:creationId xmlns:a16="http://schemas.microsoft.com/office/drawing/2014/main" id="{078C116E-D26C-FA12-1EA7-DDB2D416FC88}"/>
                </a:ext>
              </a:extLst>
            </p:cNvPr>
            <p:cNvSpPr/>
            <p:nvPr/>
          </p:nvSpPr>
          <p:spPr>
            <a:xfrm>
              <a:off x="2832328" y="676888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148" name="TextBox 147">
            <a:extLst>
              <a:ext uri="{FF2B5EF4-FFF2-40B4-BE49-F238E27FC236}">
                <a16:creationId xmlns:a16="http://schemas.microsoft.com/office/drawing/2014/main" id="{D4786836-CB36-AD9F-934D-AD94B6243B9E}"/>
              </a:ext>
            </a:extLst>
          </p:cNvPr>
          <p:cNvSpPr txBox="1"/>
          <p:nvPr/>
        </p:nvSpPr>
        <p:spPr>
          <a:xfrm>
            <a:off x="9389173" y="4386205"/>
            <a:ext cx="184731" cy="323294"/>
          </a:xfrm>
          <a:prstGeom prst="rect">
            <a:avLst/>
          </a:prstGeom>
          <a:noFill/>
        </p:spPr>
        <p:txBody>
          <a:bodyPr wrap="none" rtlCol="0">
            <a:spAutoFit/>
          </a:bodyPr>
          <a:lstStyle/>
          <a:p>
            <a:endParaRPr lang="en-US" sz="1501"/>
          </a:p>
        </p:txBody>
      </p:sp>
      <p:grpSp>
        <p:nvGrpSpPr>
          <p:cNvPr id="237" name="Group 236">
            <a:extLst>
              <a:ext uri="{FF2B5EF4-FFF2-40B4-BE49-F238E27FC236}">
                <a16:creationId xmlns:a16="http://schemas.microsoft.com/office/drawing/2014/main" id="{7C961C3B-1073-8B68-ABF0-A500FB0C21D3}"/>
              </a:ext>
            </a:extLst>
          </p:cNvPr>
          <p:cNvGrpSpPr/>
          <p:nvPr/>
        </p:nvGrpSpPr>
        <p:grpSpPr>
          <a:xfrm>
            <a:off x="5744873" y="4362892"/>
            <a:ext cx="2893262" cy="1518893"/>
            <a:chOff x="8180917" y="5587814"/>
            <a:chExt cx="5041556" cy="2578552"/>
          </a:xfrm>
        </p:grpSpPr>
        <p:sp>
          <p:nvSpPr>
            <p:cNvPr id="145" name="Rectangle: Rounded Corners 144">
              <a:extLst>
                <a:ext uri="{FF2B5EF4-FFF2-40B4-BE49-F238E27FC236}">
                  <a16:creationId xmlns:a16="http://schemas.microsoft.com/office/drawing/2014/main" id="{FD15B76E-34FD-CC96-5CF9-B163E5B111F8}"/>
                </a:ext>
              </a:extLst>
            </p:cNvPr>
            <p:cNvSpPr/>
            <p:nvPr/>
          </p:nvSpPr>
          <p:spPr>
            <a:xfrm>
              <a:off x="10145337" y="5587814"/>
              <a:ext cx="1380875" cy="341059"/>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49" name="Straight Arrow Connector 148">
              <a:extLst>
                <a:ext uri="{FF2B5EF4-FFF2-40B4-BE49-F238E27FC236}">
                  <a16:creationId xmlns:a16="http://schemas.microsoft.com/office/drawing/2014/main" id="{6DC3DC42-4D91-3116-C571-2B33414B0ACA}"/>
                </a:ext>
              </a:extLst>
            </p:cNvPr>
            <p:cNvCxnSpPr>
              <a:cxnSpLocks/>
              <a:stCxn id="145" idx="2"/>
              <a:endCxn id="153" idx="0"/>
            </p:cNvCxnSpPr>
            <p:nvPr/>
          </p:nvCxnSpPr>
          <p:spPr>
            <a:xfrm flipH="1">
              <a:off x="9765761" y="5928873"/>
              <a:ext cx="1070014" cy="898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0" name="Straight Arrow Connector 149">
              <a:extLst>
                <a:ext uri="{FF2B5EF4-FFF2-40B4-BE49-F238E27FC236}">
                  <a16:creationId xmlns:a16="http://schemas.microsoft.com/office/drawing/2014/main" id="{415D28BE-7878-89C6-D509-C21839A91786}"/>
                </a:ext>
              </a:extLst>
            </p:cNvPr>
            <p:cNvCxnSpPr>
              <a:cxnSpLocks/>
              <a:stCxn id="145" idx="2"/>
              <a:endCxn id="160" idx="0"/>
            </p:cNvCxnSpPr>
            <p:nvPr/>
          </p:nvCxnSpPr>
          <p:spPr>
            <a:xfrm>
              <a:off x="10835775" y="5928873"/>
              <a:ext cx="1380273" cy="369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CD7A6D88-77B7-20F4-21F8-B1EFF56DA547}"/>
                </a:ext>
              </a:extLst>
            </p:cNvPr>
            <p:cNvSpPr/>
            <p:nvPr/>
          </p:nvSpPr>
          <p:spPr>
            <a:xfrm>
              <a:off x="9369104" y="60186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4" name="Straight Arrow Connector 153">
              <a:extLst>
                <a:ext uri="{FF2B5EF4-FFF2-40B4-BE49-F238E27FC236}">
                  <a16:creationId xmlns:a16="http://schemas.microsoft.com/office/drawing/2014/main" id="{437D7ED8-D263-58F1-2C25-482231C75186}"/>
                </a:ext>
              </a:extLst>
            </p:cNvPr>
            <p:cNvCxnSpPr>
              <a:cxnSpLocks/>
              <a:stCxn id="153" idx="2"/>
              <a:endCxn id="170" idx="0"/>
            </p:cNvCxnSpPr>
            <p:nvPr/>
          </p:nvCxnSpPr>
          <p:spPr>
            <a:xfrm>
              <a:off x="9765761" y="6373957"/>
              <a:ext cx="853984" cy="12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9C2E258E-E426-4EF9-1E07-48DACD2374F4}"/>
                </a:ext>
              </a:extLst>
            </p:cNvPr>
            <p:cNvCxnSpPr>
              <a:cxnSpLocks/>
              <a:stCxn id="153" idx="2"/>
              <a:endCxn id="157" idx="0"/>
            </p:cNvCxnSpPr>
            <p:nvPr/>
          </p:nvCxnSpPr>
          <p:spPr>
            <a:xfrm flipH="1">
              <a:off x="9255318" y="6373957"/>
              <a:ext cx="510443" cy="282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7" name="Rectangle: Rounded Corners 156">
              <a:extLst>
                <a:ext uri="{FF2B5EF4-FFF2-40B4-BE49-F238E27FC236}">
                  <a16:creationId xmlns:a16="http://schemas.microsoft.com/office/drawing/2014/main" id="{944421A5-5760-0751-3DD3-4769629C7633}"/>
                </a:ext>
              </a:extLst>
            </p:cNvPr>
            <p:cNvSpPr/>
            <p:nvPr/>
          </p:nvSpPr>
          <p:spPr>
            <a:xfrm>
              <a:off x="8858662" y="6656564"/>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8" name="Straight Arrow Connector 157">
              <a:extLst>
                <a:ext uri="{FF2B5EF4-FFF2-40B4-BE49-F238E27FC236}">
                  <a16:creationId xmlns:a16="http://schemas.microsoft.com/office/drawing/2014/main" id="{465F25CA-7941-98AD-E2F3-FA07A51ADD09}"/>
                </a:ext>
              </a:extLst>
            </p:cNvPr>
            <p:cNvCxnSpPr>
              <a:cxnSpLocks/>
              <a:stCxn id="157" idx="2"/>
              <a:endCxn id="161" idx="0"/>
            </p:cNvCxnSpPr>
            <p:nvPr/>
          </p:nvCxnSpPr>
          <p:spPr>
            <a:xfrm flipH="1">
              <a:off x="8882458" y="7011833"/>
              <a:ext cx="372860" cy="2996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9" name="Straight Arrow Connector 158">
              <a:extLst>
                <a:ext uri="{FF2B5EF4-FFF2-40B4-BE49-F238E27FC236}">
                  <a16:creationId xmlns:a16="http://schemas.microsoft.com/office/drawing/2014/main" id="{8DAC0B84-A3A4-8541-FBF5-5EFCEF0B2951}"/>
                </a:ext>
              </a:extLst>
            </p:cNvPr>
            <p:cNvCxnSpPr>
              <a:cxnSpLocks/>
              <a:stCxn id="157" idx="2"/>
              <a:endCxn id="171" idx="0"/>
            </p:cNvCxnSpPr>
            <p:nvPr/>
          </p:nvCxnSpPr>
          <p:spPr>
            <a:xfrm>
              <a:off x="9255318" y="7011833"/>
              <a:ext cx="1066679" cy="2996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0" name="Rectangle: Rounded Corners 159">
              <a:extLst>
                <a:ext uri="{FF2B5EF4-FFF2-40B4-BE49-F238E27FC236}">
                  <a16:creationId xmlns:a16="http://schemas.microsoft.com/office/drawing/2014/main" id="{A6045340-4841-6035-DB8B-ED23187622D2}"/>
                </a:ext>
              </a:extLst>
            </p:cNvPr>
            <p:cNvSpPr/>
            <p:nvPr/>
          </p:nvSpPr>
          <p:spPr>
            <a:xfrm>
              <a:off x="11819391" y="62980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1" name="Rectangle: Rounded Corners 160">
              <a:extLst>
                <a:ext uri="{FF2B5EF4-FFF2-40B4-BE49-F238E27FC236}">
                  <a16:creationId xmlns:a16="http://schemas.microsoft.com/office/drawing/2014/main" id="{64908129-9E17-9E39-4788-665145F32966}"/>
                </a:ext>
              </a:extLst>
            </p:cNvPr>
            <p:cNvSpPr/>
            <p:nvPr/>
          </p:nvSpPr>
          <p:spPr>
            <a:xfrm>
              <a:off x="8485802"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2" name="Rectangle: Rounded Corners 161">
              <a:extLst>
                <a:ext uri="{FF2B5EF4-FFF2-40B4-BE49-F238E27FC236}">
                  <a16:creationId xmlns:a16="http://schemas.microsoft.com/office/drawing/2014/main" id="{9E3A4043-25E9-D53B-97FE-8F39E180B49C}"/>
                </a:ext>
              </a:extLst>
            </p:cNvPr>
            <p:cNvSpPr/>
            <p:nvPr/>
          </p:nvSpPr>
          <p:spPr>
            <a:xfrm>
              <a:off x="11174218" y="677360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3" name="Straight Arrow Connector 162">
              <a:extLst>
                <a:ext uri="{FF2B5EF4-FFF2-40B4-BE49-F238E27FC236}">
                  <a16:creationId xmlns:a16="http://schemas.microsoft.com/office/drawing/2014/main" id="{9607ADE8-2509-87C0-50C1-82109D786886}"/>
                </a:ext>
              </a:extLst>
            </p:cNvPr>
            <p:cNvCxnSpPr>
              <a:cxnSpLocks/>
              <a:stCxn id="160" idx="2"/>
              <a:endCxn id="162" idx="0"/>
            </p:cNvCxnSpPr>
            <p:nvPr/>
          </p:nvCxnSpPr>
          <p:spPr>
            <a:xfrm flipH="1">
              <a:off x="11570874" y="6653357"/>
              <a:ext cx="645173" cy="1202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4" name="Rectangle: Rounded Corners 163">
              <a:extLst>
                <a:ext uri="{FF2B5EF4-FFF2-40B4-BE49-F238E27FC236}">
                  <a16:creationId xmlns:a16="http://schemas.microsoft.com/office/drawing/2014/main" id="{64AD6AE1-8E06-BA44-CB69-75B53DE55C0F}"/>
                </a:ext>
              </a:extLst>
            </p:cNvPr>
            <p:cNvSpPr/>
            <p:nvPr/>
          </p:nvSpPr>
          <p:spPr>
            <a:xfrm>
              <a:off x="12612704" y="6773608"/>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5" name="Straight Arrow Connector 164">
              <a:extLst>
                <a:ext uri="{FF2B5EF4-FFF2-40B4-BE49-F238E27FC236}">
                  <a16:creationId xmlns:a16="http://schemas.microsoft.com/office/drawing/2014/main" id="{D058FE01-7F8E-E663-A15D-F5E0FF06CD87}"/>
                </a:ext>
              </a:extLst>
            </p:cNvPr>
            <p:cNvCxnSpPr>
              <a:cxnSpLocks/>
              <a:stCxn id="160" idx="2"/>
              <a:endCxn id="164" idx="0"/>
            </p:cNvCxnSpPr>
            <p:nvPr/>
          </p:nvCxnSpPr>
          <p:spPr>
            <a:xfrm>
              <a:off x="12216047" y="6653357"/>
              <a:ext cx="701541" cy="120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EF903405-B7BA-4B31-84E2-7FE8302B72C7}"/>
                </a:ext>
              </a:extLst>
            </p:cNvPr>
            <p:cNvCxnSpPr>
              <a:cxnSpLocks/>
              <a:stCxn id="162" idx="2"/>
              <a:endCxn id="169" idx="0"/>
            </p:cNvCxnSpPr>
            <p:nvPr/>
          </p:nvCxnSpPr>
          <p:spPr>
            <a:xfrm flipH="1">
              <a:off x="11174218" y="7128877"/>
              <a:ext cx="396656" cy="16235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106050DB-2587-3702-08E7-7513EB4B1974}"/>
                </a:ext>
              </a:extLst>
            </p:cNvPr>
            <p:cNvCxnSpPr>
              <a:cxnSpLocks/>
              <a:stCxn id="162" idx="2"/>
              <a:endCxn id="168" idx="0"/>
            </p:cNvCxnSpPr>
            <p:nvPr/>
          </p:nvCxnSpPr>
          <p:spPr>
            <a:xfrm>
              <a:off x="11570874" y="7128877"/>
              <a:ext cx="396656" cy="1623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8" name="Rectangle: Rounded Corners 167">
              <a:extLst>
                <a:ext uri="{FF2B5EF4-FFF2-40B4-BE49-F238E27FC236}">
                  <a16:creationId xmlns:a16="http://schemas.microsoft.com/office/drawing/2014/main" id="{4BD729A6-FC0F-896F-86FB-78D0B86D14B8}"/>
                </a:ext>
              </a:extLst>
            </p:cNvPr>
            <p:cNvSpPr/>
            <p:nvPr/>
          </p:nvSpPr>
          <p:spPr>
            <a:xfrm>
              <a:off x="11662646"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9" name="Rectangle: Rounded Corners 168">
              <a:extLst>
                <a:ext uri="{FF2B5EF4-FFF2-40B4-BE49-F238E27FC236}">
                  <a16:creationId xmlns:a16="http://schemas.microsoft.com/office/drawing/2014/main" id="{0089540D-3E46-7AB5-7A9F-1C7FCF233989}"/>
                </a:ext>
              </a:extLst>
            </p:cNvPr>
            <p:cNvSpPr/>
            <p:nvPr/>
          </p:nvSpPr>
          <p:spPr>
            <a:xfrm>
              <a:off x="10869333"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0" name="Rectangle: Rounded Corners 169">
              <a:extLst>
                <a:ext uri="{FF2B5EF4-FFF2-40B4-BE49-F238E27FC236}">
                  <a16:creationId xmlns:a16="http://schemas.microsoft.com/office/drawing/2014/main" id="{AED5A7BF-974F-00F3-BB53-16D8C35D9625}"/>
                </a:ext>
              </a:extLst>
            </p:cNvPr>
            <p:cNvSpPr/>
            <p:nvPr/>
          </p:nvSpPr>
          <p:spPr>
            <a:xfrm>
              <a:off x="10314860" y="6496021"/>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1" name="Rectangle: Rounded Corners 170">
              <a:extLst>
                <a:ext uri="{FF2B5EF4-FFF2-40B4-BE49-F238E27FC236}">
                  <a16:creationId xmlns:a16="http://schemas.microsoft.com/office/drawing/2014/main" id="{E410A369-502C-82EE-01C1-7D7968DD084E}"/>
                </a:ext>
              </a:extLst>
            </p:cNvPr>
            <p:cNvSpPr/>
            <p:nvPr/>
          </p:nvSpPr>
          <p:spPr>
            <a:xfrm>
              <a:off x="9925340"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2" name="Straight Arrow Connector 171">
              <a:extLst>
                <a:ext uri="{FF2B5EF4-FFF2-40B4-BE49-F238E27FC236}">
                  <a16:creationId xmlns:a16="http://schemas.microsoft.com/office/drawing/2014/main" id="{530EFD2B-E278-6F71-E54F-D9BC167829FB}"/>
                </a:ext>
              </a:extLst>
            </p:cNvPr>
            <p:cNvCxnSpPr>
              <a:cxnSpLocks/>
              <a:stCxn id="161" idx="2"/>
              <a:endCxn id="173" idx="0"/>
            </p:cNvCxnSpPr>
            <p:nvPr/>
          </p:nvCxnSpPr>
          <p:spPr>
            <a:xfrm flipH="1">
              <a:off x="8485802" y="7666801"/>
              <a:ext cx="396656"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3" name="Rectangle: Rounded Corners 172">
              <a:extLst>
                <a:ext uri="{FF2B5EF4-FFF2-40B4-BE49-F238E27FC236}">
                  <a16:creationId xmlns:a16="http://schemas.microsoft.com/office/drawing/2014/main" id="{ECFE27D5-E558-1F7C-EFB3-0447E6BFE121}"/>
                </a:ext>
              </a:extLst>
            </p:cNvPr>
            <p:cNvSpPr/>
            <p:nvPr/>
          </p:nvSpPr>
          <p:spPr>
            <a:xfrm>
              <a:off x="818091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4" name="Rectangle: Rounded Corners 173">
              <a:extLst>
                <a:ext uri="{FF2B5EF4-FFF2-40B4-BE49-F238E27FC236}">
                  <a16:creationId xmlns:a16="http://schemas.microsoft.com/office/drawing/2014/main" id="{C1F56EE8-9404-75D8-589B-02CB40DC2547}"/>
                </a:ext>
              </a:extLst>
            </p:cNvPr>
            <p:cNvSpPr/>
            <p:nvPr/>
          </p:nvSpPr>
          <p:spPr>
            <a:xfrm>
              <a:off x="897423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5" name="Straight Arrow Connector 174">
              <a:extLst>
                <a:ext uri="{FF2B5EF4-FFF2-40B4-BE49-F238E27FC236}">
                  <a16:creationId xmlns:a16="http://schemas.microsoft.com/office/drawing/2014/main" id="{3B24753E-7EDC-9F69-D0A2-C4DE21C1F304}"/>
                </a:ext>
              </a:extLst>
            </p:cNvPr>
            <p:cNvCxnSpPr>
              <a:cxnSpLocks/>
              <a:stCxn id="161" idx="2"/>
              <a:endCxn id="174" idx="0"/>
            </p:cNvCxnSpPr>
            <p:nvPr/>
          </p:nvCxnSpPr>
          <p:spPr>
            <a:xfrm>
              <a:off x="8882458" y="7666801"/>
              <a:ext cx="396656"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5C47FCC1-8AE7-EE0B-F43D-99FD852E7365}"/>
                </a:ext>
              </a:extLst>
            </p:cNvPr>
            <p:cNvCxnSpPr>
              <a:cxnSpLocks/>
              <a:stCxn id="171" idx="2"/>
              <a:endCxn id="177" idx="0"/>
            </p:cNvCxnSpPr>
            <p:nvPr/>
          </p:nvCxnSpPr>
          <p:spPr>
            <a:xfrm flipH="1">
              <a:off x="9928752" y="7666801"/>
              <a:ext cx="393245"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7" name="Rectangle: Rounded Corners 176">
              <a:extLst>
                <a:ext uri="{FF2B5EF4-FFF2-40B4-BE49-F238E27FC236}">
                  <a16:creationId xmlns:a16="http://schemas.microsoft.com/office/drawing/2014/main" id="{278EECD0-22B3-2278-2ACD-8DCBD6F44AD7}"/>
                </a:ext>
              </a:extLst>
            </p:cNvPr>
            <p:cNvSpPr/>
            <p:nvPr/>
          </p:nvSpPr>
          <p:spPr>
            <a:xfrm>
              <a:off x="962386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8" name="Rectangle: Rounded Corners 177">
              <a:extLst>
                <a:ext uri="{FF2B5EF4-FFF2-40B4-BE49-F238E27FC236}">
                  <a16:creationId xmlns:a16="http://schemas.microsoft.com/office/drawing/2014/main" id="{0282C530-3685-D5FE-A16B-45B85EEC6697}"/>
                </a:ext>
              </a:extLst>
            </p:cNvPr>
            <p:cNvSpPr/>
            <p:nvPr/>
          </p:nvSpPr>
          <p:spPr>
            <a:xfrm>
              <a:off x="1041718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9" name="Straight Arrow Connector 178">
              <a:extLst>
                <a:ext uri="{FF2B5EF4-FFF2-40B4-BE49-F238E27FC236}">
                  <a16:creationId xmlns:a16="http://schemas.microsoft.com/office/drawing/2014/main" id="{7A0F82C4-21D6-D89A-B224-74F29A04C049}"/>
                </a:ext>
              </a:extLst>
            </p:cNvPr>
            <p:cNvCxnSpPr>
              <a:cxnSpLocks/>
              <a:stCxn id="171" idx="2"/>
              <a:endCxn id="178" idx="0"/>
            </p:cNvCxnSpPr>
            <p:nvPr/>
          </p:nvCxnSpPr>
          <p:spPr>
            <a:xfrm>
              <a:off x="10321997" y="7666801"/>
              <a:ext cx="400068"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95" name="Isosceles Triangle 194">
            <a:extLst>
              <a:ext uri="{FF2B5EF4-FFF2-40B4-BE49-F238E27FC236}">
                <a16:creationId xmlns:a16="http://schemas.microsoft.com/office/drawing/2014/main" id="{8168ABD4-86CB-B096-7CC5-675AA0A68FB6}"/>
              </a:ext>
            </a:extLst>
          </p:cNvPr>
          <p:cNvSpPr/>
          <p:nvPr/>
        </p:nvSpPr>
        <p:spPr>
          <a:xfrm>
            <a:off x="2205089" y="2785841"/>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6" name="Oval 195">
            <a:extLst>
              <a:ext uri="{FF2B5EF4-FFF2-40B4-BE49-F238E27FC236}">
                <a16:creationId xmlns:a16="http://schemas.microsoft.com/office/drawing/2014/main" id="{F6849622-5C03-E9B4-EF0C-3A4555BD4F33}"/>
              </a:ext>
            </a:extLst>
          </p:cNvPr>
          <p:cNvSpPr/>
          <p:nvPr/>
        </p:nvSpPr>
        <p:spPr>
          <a:xfrm>
            <a:off x="5140268" y="3031402"/>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234" name="Group 233">
            <a:extLst>
              <a:ext uri="{FF2B5EF4-FFF2-40B4-BE49-F238E27FC236}">
                <a16:creationId xmlns:a16="http://schemas.microsoft.com/office/drawing/2014/main" id="{C7494852-8BA1-387A-584A-DAA300FA4772}"/>
              </a:ext>
            </a:extLst>
          </p:cNvPr>
          <p:cNvGrpSpPr/>
          <p:nvPr/>
        </p:nvGrpSpPr>
        <p:grpSpPr>
          <a:xfrm>
            <a:off x="2907336" y="4357900"/>
            <a:ext cx="2332918" cy="1358649"/>
            <a:chOff x="3614465" y="5617194"/>
            <a:chExt cx="3948088" cy="2354548"/>
          </a:xfrm>
        </p:grpSpPr>
        <p:sp>
          <p:nvSpPr>
            <p:cNvPr id="126" name="Rectangle: Rounded Corners 125">
              <a:extLst>
                <a:ext uri="{FF2B5EF4-FFF2-40B4-BE49-F238E27FC236}">
                  <a16:creationId xmlns:a16="http://schemas.microsoft.com/office/drawing/2014/main" id="{CFCA4E18-3E31-E818-F21A-708B59AD4889}"/>
                </a:ext>
              </a:extLst>
            </p:cNvPr>
            <p:cNvSpPr/>
            <p:nvPr/>
          </p:nvSpPr>
          <p:spPr>
            <a:xfrm>
              <a:off x="5063393" y="5617194"/>
              <a:ext cx="1328982" cy="34933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27" name="Straight Arrow Connector 126">
              <a:extLst>
                <a:ext uri="{FF2B5EF4-FFF2-40B4-BE49-F238E27FC236}">
                  <a16:creationId xmlns:a16="http://schemas.microsoft.com/office/drawing/2014/main" id="{AA0E48C7-827B-724B-0A0C-481C5B6B3A2F}"/>
                </a:ext>
              </a:extLst>
            </p:cNvPr>
            <p:cNvCxnSpPr>
              <a:cxnSpLocks/>
              <a:stCxn id="126" idx="2"/>
              <a:endCxn id="197" idx="0"/>
            </p:cNvCxnSpPr>
            <p:nvPr/>
          </p:nvCxnSpPr>
          <p:spPr>
            <a:xfrm flipH="1">
              <a:off x="4681643" y="5966526"/>
              <a:ext cx="1046241" cy="23450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9" name="Rectangle: Rounded Corners 128">
              <a:extLst>
                <a:ext uri="{FF2B5EF4-FFF2-40B4-BE49-F238E27FC236}">
                  <a16:creationId xmlns:a16="http://schemas.microsoft.com/office/drawing/2014/main" id="{D5C3E21F-BE03-4A9A-4E2A-75884932F339}"/>
                </a:ext>
              </a:extLst>
            </p:cNvPr>
            <p:cNvSpPr/>
            <p:nvPr/>
          </p:nvSpPr>
          <p:spPr>
            <a:xfrm>
              <a:off x="6330010" y="6195786"/>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0" name="Straight Arrow Connector 129">
              <a:extLst>
                <a:ext uri="{FF2B5EF4-FFF2-40B4-BE49-F238E27FC236}">
                  <a16:creationId xmlns:a16="http://schemas.microsoft.com/office/drawing/2014/main" id="{EB491908-37D2-2B6A-4933-FBDC2E892292}"/>
                </a:ext>
              </a:extLst>
            </p:cNvPr>
            <p:cNvCxnSpPr>
              <a:cxnSpLocks/>
              <a:stCxn id="129" idx="2"/>
              <a:endCxn id="131" idx="0"/>
            </p:cNvCxnSpPr>
            <p:nvPr/>
          </p:nvCxnSpPr>
          <p:spPr>
            <a:xfrm>
              <a:off x="6711760" y="6559673"/>
              <a:ext cx="557366" cy="312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1" name="Rectangle: Rounded Corners 130">
              <a:extLst>
                <a:ext uri="{FF2B5EF4-FFF2-40B4-BE49-F238E27FC236}">
                  <a16:creationId xmlns:a16="http://schemas.microsoft.com/office/drawing/2014/main" id="{251EB160-AC00-6356-29EB-6EDE3E3FCC21}"/>
                </a:ext>
              </a:extLst>
            </p:cNvPr>
            <p:cNvSpPr/>
            <p:nvPr/>
          </p:nvSpPr>
          <p:spPr>
            <a:xfrm>
              <a:off x="6975699" y="687193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 name="Straight Arrow Connector 131">
              <a:extLst>
                <a:ext uri="{FF2B5EF4-FFF2-40B4-BE49-F238E27FC236}">
                  <a16:creationId xmlns:a16="http://schemas.microsoft.com/office/drawing/2014/main" id="{4C04C789-205D-2CDB-5A70-B30FB2E9D752}"/>
                </a:ext>
              </a:extLst>
            </p:cNvPr>
            <p:cNvCxnSpPr>
              <a:cxnSpLocks/>
              <a:stCxn id="129" idx="2"/>
              <a:endCxn id="133" idx="0"/>
            </p:cNvCxnSpPr>
            <p:nvPr/>
          </p:nvCxnSpPr>
          <p:spPr>
            <a:xfrm flipH="1">
              <a:off x="6213696" y="6559673"/>
              <a:ext cx="498064" cy="3122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3" name="Rectangle: Rounded Corners 132">
              <a:extLst>
                <a:ext uri="{FF2B5EF4-FFF2-40B4-BE49-F238E27FC236}">
                  <a16:creationId xmlns:a16="http://schemas.microsoft.com/office/drawing/2014/main" id="{B80750A4-AAFA-7052-4979-83DBA6C11AD4}"/>
                </a:ext>
              </a:extLst>
            </p:cNvPr>
            <p:cNvSpPr/>
            <p:nvPr/>
          </p:nvSpPr>
          <p:spPr>
            <a:xfrm>
              <a:off x="5831946" y="6871931"/>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4" name="Straight Arrow Connector 133">
              <a:extLst>
                <a:ext uri="{FF2B5EF4-FFF2-40B4-BE49-F238E27FC236}">
                  <a16:creationId xmlns:a16="http://schemas.microsoft.com/office/drawing/2014/main" id="{0FF78D6F-B060-3361-6066-DD51B76A274A}"/>
                </a:ext>
              </a:extLst>
            </p:cNvPr>
            <p:cNvCxnSpPr>
              <a:cxnSpLocks/>
              <a:stCxn id="133" idx="2"/>
              <a:endCxn id="199" idx="0"/>
            </p:cNvCxnSpPr>
            <p:nvPr/>
          </p:nvCxnSpPr>
          <p:spPr>
            <a:xfrm flipH="1">
              <a:off x="5695949" y="7235818"/>
              <a:ext cx="517747" cy="3720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5" name="Rectangle: Rounded Corners 134">
              <a:extLst>
                <a:ext uri="{FF2B5EF4-FFF2-40B4-BE49-F238E27FC236}">
                  <a16:creationId xmlns:a16="http://schemas.microsoft.com/office/drawing/2014/main" id="{E3E4E1DF-B0D2-5552-2259-37CECD730AF2}"/>
                </a:ext>
              </a:extLst>
            </p:cNvPr>
            <p:cNvSpPr/>
            <p:nvPr/>
          </p:nvSpPr>
          <p:spPr>
            <a:xfrm>
              <a:off x="6490342"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6" name="Straight Arrow Connector 135">
              <a:extLst>
                <a:ext uri="{FF2B5EF4-FFF2-40B4-BE49-F238E27FC236}">
                  <a16:creationId xmlns:a16="http://schemas.microsoft.com/office/drawing/2014/main" id="{466C9A01-AF4D-3C19-88CB-FE9BAB2BC218}"/>
                </a:ext>
              </a:extLst>
            </p:cNvPr>
            <p:cNvCxnSpPr>
              <a:cxnSpLocks/>
              <a:stCxn id="133" idx="2"/>
              <a:endCxn id="135" idx="0"/>
            </p:cNvCxnSpPr>
            <p:nvPr/>
          </p:nvCxnSpPr>
          <p:spPr>
            <a:xfrm>
              <a:off x="6213696" y="7235818"/>
              <a:ext cx="570073" cy="372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12F78456-A89A-A862-CB9F-2F634BB5A6E3}"/>
                </a:ext>
              </a:extLst>
            </p:cNvPr>
            <p:cNvCxnSpPr>
              <a:cxnSpLocks/>
              <a:stCxn id="126" idx="2"/>
              <a:endCxn id="129" idx="0"/>
            </p:cNvCxnSpPr>
            <p:nvPr/>
          </p:nvCxnSpPr>
          <p:spPr>
            <a:xfrm>
              <a:off x="5727884" y="5966526"/>
              <a:ext cx="983876" cy="2292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7" name="Rectangle: Rounded Corners 196">
              <a:extLst>
                <a:ext uri="{FF2B5EF4-FFF2-40B4-BE49-F238E27FC236}">
                  <a16:creationId xmlns:a16="http://schemas.microsoft.com/office/drawing/2014/main" id="{8FAAD7D4-0422-446E-5F88-60E2B90D9AD0}"/>
                </a:ext>
              </a:extLst>
            </p:cNvPr>
            <p:cNvSpPr/>
            <p:nvPr/>
          </p:nvSpPr>
          <p:spPr>
            <a:xfrm>
              <a:off x="4299893" y="6201034"/>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8" name="Rectangle: Rounded Corners 197">
              <a:extLst>
                <a:ext uri="{FF2B5EF4-FFF2-40B4-BE49-F238E27FC236}">
                  <a16:creationId xmlns:a16="http://schemas.microsoft.com/office/drawing/2014/main" id="{2500BDA1-9212-BA97-E91C-5B993686C346}"/>
                </a:ext>
              </a:extLst>
            </p:cNvPr>
            <p:cNvSpPr/>
            <p:nvPr/>
          </p:nvSpPr>
          <p:spPr>
            <a:xfrm>
              <a:off x="4026253" y="6784599"/>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9" name="Rectangle: Rounded Corners 198">
              <a:extLst>
                <a:ext uri="{FF2B5EF4-FFF2-40B4-BE49-F238E27FC236}">
                  <a16:creationId xmlns:a16="http://schemas.microsoft.com/office/drawing/2014/main" id="{AE1354C4-540B-FFEC-2E80-115B5B582A60}"/>
                </a:ext>
              </a:extLst>
            </p:cNvPr>
            <p:cNvSpPr/>
            <p:nvPr/>
          </p:nvSpPr>
          <p:spPr>
            <a:xfrm>
              <a:off x="5402522" y="7607854"/>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1" name="Rectangle: Rounded Corners 200">
              <a:extLst>
                <a:ext uri="{FF2B5EF4-FFF2-40B4-BE49-F238E27FC236}">
                  <a16:creationId xmlns:a16="http://schemas.microsoft.com/office/drawing/2014/main" id="{6EE81FB0-98F1-7A75-40FE-95AB99BAEF5A}"/>
                </a:ext>
              </a:extLst>
            </p:cNvPr>
            <p:cNvSpPr/>
            <p:nvPr/>
          </p:nvSpPr>
          <p:spPr>
            <a:xfrm>
              <a:off x="5102211" y="678044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2" name="Straight Arrow Connector 201">
              <a:extLst>
                <a:ext uri="{FF2B5EF4-FFF2-40B4-BE49-F238E27FC236}">
                  <a16:creationId xmlns:a16="http://schemas.microsoft.com/office/drawing/2014/main" id="{2B362B86-14AD-9625-5AE3-C8B2D70FCCB8}"/>
                </a:ext>
              </a:extLst>
            </p:cNvPr>
            <p:cNvCxnSpPr>
              <a:cxnSpLocks/>
              <a:stCxn id="197" idx="2"/>
              <a:endCxn id="201" idx="0"/>
            </p:cNvCxnSpPr>
            <p:nvPr/>
          </p:nvCxnSpPr>
          <p:spPr>
            <a:xfrm>
              <a:off x="4681643" y="6564921"/>
              <a:ext cx="713995" cy="215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0" name="Straight Arrow Connector 219">
              <a:extLst>
                <a:ext uri="{FF2B5EF4-FFF2-40B4-BE49-F238E27FC236}">
                  <a16:creationId xmlns:a16="http://schemas.microsoft.com/office/drawing/2014/main" id="{923C5DC8-4EF3-F5D5-EE23-FB96FF40DAF3}"/>
                </a:ext>
              </a:extLst>
            </p:cNvPr>
            <p:cNvCxnSpPr>
              <a:cxnSpLocks/>
              <a:stCxn id="198" idx="2"/>
              <a:endCxn id="227" idx="0"/>
            </p:cNvCxnSpPr>
            <p:nvPr/>
          </p:nvCxnSpPr>
          <p:spPr>
            <a:xfrm flipH="1">
              <a:off x="3907892" y="7148486"/>
              <a:ext cx="500111" cy="4593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626CAA25-358E-DDB7-294A-74F34D2663CC}"/>
                </a:ext>
              </a:extLst>
            </p:cNvPr>
            <p:cNvCxnSpPr>
              <a:cxnSpLocks/>
              <a:stCxn id="197" idx="2"/>
              <a:endCxn id="198" idx="0"/>
            </p:cNvCxnSpPr>
            <p:nvPr/>
          </p:nvCxnSpPr>
          <p:spPr>
            <a:xfrm flipH="1">
              <a:off x="4408003" y="6564921"/>
              <a:ext cx="273640" cy="2196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0DD9ED05-182D-508A-527D-E7485089FC03}"/>
                </a:ext>
              </a:extLst>
            </p:cNvPr>
            <p:cNvSpPr/>
            <p:nvPr/>
          </p:nvSpPr>
          <p:spPr>
            <a:xfrm>
              <a:off x="3614465"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9" name="Rectangle: Rounded Corners 228">
              <a:extLst>
                <a:ext uri="{FF2B5EF4-FFF2-40B4-BE49-F238E27FC236}">
                  <a16:creationId xmlns:a16="http://schemas.microsoft.com/office/drawing/2014/main" id="{3C2FE636-66C8-B56B-2575-3B2EA69D59A7}"/>
                </a:ext>
              </a:extLst>
            </p:cNvPr>
            <p:cNvSpPr/>
            <p:nvPr/>
          </p:nvSpPr>
          <p:spPr>
            <a:xfrm>
              <a:off x="4397899"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0" name="Straight Arrow Connector 229">
              <a:extLst>
                <a:ext uri="{FF2B5EF4-FFF2-40B4-BE49-F238E27FC236}">
                  <a16:creationId xmlns:a16="http://schemas.microsoft.com/office/drawing/2014/main" id="{422A0990-38E5-4B43-EFE6-CFC810629D65}"/>
                </a:ext>
              </a:extLst>
            </p:cNvPr>
            <p:cNvCxnSpPr>
              <a:cxnSpLocks/>
              <a:stCxn id="198" idx="2"/>
              <a:endCxn id="229" idx="0"/>
            </p:cNvCxnSpPr>
            <p:nvPr/>
          </p:nvCxnSpPr>
          <p:spPr>
            <a:xfrm>
              <a:off x="4408003" y="7148486"/>
              <a:ext cx="283323" cy="4593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236" name="TextBox 235">
            <a:extLst>
              <a:ext uri="{FF2B5EF4-FFF2-40B4-BE49-F238E27FC236}">
                <a16:creationId xmlns:a16="http://schemas.microsoft.com/office/drawing/2014/main" id="{CC7EF197-F883-CCB2-0970-9F442AE7F8EB}"/>
              </a:ext>
            </a:extLst>
          </p:cNvPr>
          <p:cNvSpPr txBox="1"/>
          <p:nvPr/>
        </p:nvSpPr>
        <p:spPr>
          <a:xfrm>
            <a:off x="2576312" y="3942597"/>
            <a:ext cx="655949" cy="784830"/>
          </a:xfrm>
          <a:prstGeom prst="rect">
            <a:avLst/>
          </a:prstGeom>
          <a:noFill/>
        </p:spPr>
        <p:txBody>
          <a:bodyPr wrap="none" rtlCol="0">
            <a:spAutoFit/>
          </a:bodyPr>
          <a:lstStyle/>
          <a:p>
            <a:r>
              <a:rPr lang="en-US" sz="4500"/>
              <a:t>…</a:t>
            </a:r>
          </a:p>
        </p:txBody>
      </p:sp>
      <p:cxnSp>
        <p:nvCxnSpPr>
          <p:cNvPr id="249" name="Straight Connector 248">
            <a:extLst>
              <a:ext uri="{FF2B5EF4-FFF2-40B4-BE49-F238E27FC236}">
                <a16:creationId xmlns:a16="http://schemas.microsoft.com/office/drawing/2014/main" id="{3410141D-7779-23E6-9270-11625E0E3F90}"/>
              </a:ext>
            </a:extLst>
          </p:cNvPr>
          <p:cNvCxnSpPr>
            <a:cxnSpLocks/>
          </p:cNvCxnSpPr>
          <p:nvPr/>
        </p:nvCxnSpPr>
        <p:spPr>
          <a:xfrm>
            <a:off x="811390" y="6054770"/>
            <a:ext cx="10406944" cy="0"/>
          </a:xfrm>
          <a:prstGeom prst="line">
            <a:avLst/>
          </a:prstGeom>
          <a:ln>
            <a:solidFill>
              <a:srgbClr val="0000FF"/>
            </a:solidFill>
          </a:ln>
        </p:spPr>
        <p:style>
          <a:lnRef idx="2">
            <a:schemeClr val="dk1"/>
          </a:lnRef>
          <a:fillRef idx="0">
            <a:schemeClr val="dk1"/>
          </a:fillRef>
          <a:effectRef idx="1">
            <a:schemeClr val="dk1"/>
          </a:effectRef>
          <a:fontRef idx="minor">
            <a:schemeClr val="tx1"/>
          </a:fontRef>
        </p:style>
      </p:cxnSp>
      <p:cxnSp>
        <p:nvCxnSpPr>
          <p:cNvPr id="255" name="Straight Arrow Connector 254">
            <a:extLst>
              <a:ext uri="{FF2B5EF4-FFF2-40B4-BE49-F238E27FC236}">
                <a16:creationId xmlns:a16="http://schemas.microsoft.com/office/drawing/2014/main" id="{23677354-4510-83C6-451E-AB15B8A159A2}"/>
              </a:ext>
            </a:extLst>
          </p:cNvPr>
          <p:cNvCxnSpPr>
            <a:cxnSpLocks/>
            <a:stCxn id="121" idx="2"/>
          </p:cNvCxnSpPr>
          <p:nvPr/>
        </p:nvCxnSpPr>
        <p:spPr>
          <a:xfrm>
            <a:off x="945475" y="5798623"/>
            <a:ext cx="0" cy="256148"/>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E49B6194-0534-AC71-C32E-865A254AE420}"/>
              </a:ext>
            </a:extLst>
          </p:cNvPr>
          <p:cNvCxnSpPr>
            <a:cxnSpLocks/>
            <a:stCxn id="229" idx="2"/>
          </p:cNvCxnSpPr>
          <p:nvPr/>
        </p:nvCxnSpPr>
        <p:spPr>
          <a:xfrm>
            <a:off x="3543652" y="5716548"/>
            <a:ext cx="0" cy="338222"/>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264" name="Straight Arrow Connector 263">
            <a:extLst>
              <a:ext uri="{FF2B5EF4-FFF2-40B4-BE49-F238E27FC236}">
                <a16:creationId xmlns:a16="http://schemas.microsoft.com/office/drawing/2014/main" id="{8989C12C-55C6-A955-360D-B109FBC9565B}"/>
              </a:ext>
            </a:extLst>
          </p:cNvPr>
          <p:cNvCxnSpPr>
            <a:cxnSpLocks/>
            <a:stCxn id="173" idx="2"/>
          </p:cNvCxnSpPr>
          <p:nvPr/>
        </p:nvCxnSpPr>
        <p:spPr>
          <a:xfrm>
            <a:off x="5919842" y="5881785"/>
            <a:ext cx="0" cy="172985"/>
          </a:xfrm>
          <a:prstGeom prst="straightConnector1">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270" name="Table 269">
            <a:extLst>
              <a:ext uri="{FF2B5EF4-FFF2-40B4-BE49-F238E27FC236}">
                <a16:creationId xmlns:a16="http://schemas.microsoft.com/office/drawing/2014/main" id="{BB322719-9C8A-D875-8DC7-647F4EDC6EC8}"/>
              </a:ext>
            </a:extLst>
          </p:cNvPr>
          <p:cNvGraphicFramePr>
            <a:graphicFrameLocks noGrp="1"/>
          </p:cNvGraphicFramePr>
          <p:nvPr>
            <p:extLst>
              <p:ext uri="{D42A27DB-BD31-4B8C-83A1-F6EECF244321}">
                <p14:modId xmlns:p14="http://schemas.microsoft.com/office/powerpoint/2010/main" val="2171044129"/>
              </p:ext>
            </p:extLst>
          </p:nvPr>
        </p:nvGraphicFramePr>
        <p:xfrm>
          <a:off x="9207940" y="6071803"/>
          <a:ext cx="1918380" cy="746760"/>
        </p:xfrm>
        <a:graphic>
          <a:graphicData uri="http://schemas.openxmlformats.org/drawingml/2006/table">
            <a:tbl>
              <a:tblPr firstRow="1" bandRow="1">
                <a:tableStyleId>{5C22544A-7EE6-4342-B048-85BDC9FD1C3A}</a:tableStyleId>
              </a:tblPr>
              <a:tblGrid>
                <a:gridCol w="959190">
                  <a:extLst>
                    <a:ext uri="{9D8B030D-6E8A-4147-A177-3AD203B41FA5}">
                      <a16:colId xmlns:a16="http://schemas.microsoft.com/office/drawing/2014/main" val="1220061109"/>
                    </a:ext>
                  </a:extLst>
                </a:gridCol>
                <a:gridCol w="959190">
                  <a:extLst>
                    <a:ext uri="{9D8B030D-6E8A-4147-A177-3AD203B41FA5}">
                      <a16:colId xmlns:a16="http://schemas.microsoft.com/office/drawing/2014/main" val="1906547710"/>
                    </a:ext>
                  </a:extLst>
                </a:gridCol>
              </a:tblGrid>
              <a:tr h="431800">
                <a:tc>
                  <a:txBody>
                    <a:bodyPr/>
                    <a:lstStyle/>
                    <a:p>
                      <a:pPr algn="ctr"/>
                      <a:r>
                        <a:rPr lang="en-US" sz="1200"/>
                        <a:t>Predicted True</a:t>
                      </a:r>
                    </a:p>
                  </a:txBody>
                  <a:tcPr marL="76200" marR="76200" marT="38100" marB="38100">
                    <a:solidFill>
                      <a:srgbClr val="00B050"/>
                    </a:solidFill>
                  </a:tcPr>
                </a:tc>
                <a:tc>
                  <a:txBody>
                    <a:bodyPr/>
                    <a:lstStyle/>
                    <a:p>
                      <a:pPr algn="ctr"/>
                      <a:r>
                        <a:rPr lang="en-US" sz="1200"/>
                        <a:t>Predicted False</a:t>
                      </a:r>
                    </a:p>
                  </a:txBody>
                  <a:tcPr marL="76200" marR="76200" marT="38100" marB="38100">
                    <a:solidFill>
                      <a:srgbClr val="FF0000"/>
                    </a:solidFill>
                  </a:tcPr>
                </a:tc>
                <a:extLst>
                  <a:ext uri="{0D108BD9-81ED-4DB2-BD59-A6C34878D82A}">
                    <a16:rowId xmlns:a16="http://schemas.microsoft.com/office/drawing/2014/main" val="1479296084"/>
                  </a:ext>
                </a:extLst>
              </a:tr>
              <a:tr h="304800">
                <a:tc>
                  <a:txBody>
                    <a:bodyPr/>
                    <a:lstStyle/>
                    <a:p>
                      <a:pPr algn="ctr"/>
                      <a:r>
                        <a:rPr lang="en-US" sz="1500"/>
                        <a:t>76</a:t>
                      </a:r>
                    </a:p>
                  </a:txBody>
                  <a:tcPr marL="76200" marR="76200" marT="38100" marB="38100">
                    <a:solidFill>
                      <a:srgbClr val="00B050">
                        <a:alpha val="50000"/>
                      </a:srgbClr>
                    </a:solidFill>
                  </a:tcPr>
                </a:tc>
                <a:tc>
                  <a:txBody>
                    <a:bodyPr/>
                    <a:lstStyle/>
                    <a:p>
                      <a:pPr algn="ctr"/>
                      <a:r>
                        <a:rPr lang="en-US" sz="1500"/>
                        <a:t>24</a:t>
                      </a:r>
                    </a:p>
                  </a:txBody>
                  <a:tcPr marL="76200" marR="76200" marT="38100" marB="38100">
                    <a:solidFill>
                      <a:srgbClr val="FF0000">
                        <a:alpha val="50000"/>
                      </a:srgbClr>
                    </a:solidFill>
                  </a:tcPr>
                </a:tc>
                <a:extLst>
                  <a:ext uri="{0D108BD9-81ED-4DB2-BD59-A6C34878D82A}">
                    <a16:rowId xmlns:a16="http://schemas.microsoft.com/office/drawing/2014/main" val="4762114"/>
                  </a:ext>
                </a:extLst>
              </a:tr>
            </a:tbl>
          </a:graphicData>
        </a:graphic>
      </p:graphicFrame>
      <p:cxnSp>
        <p:nvCxnSpPr>
          <p:cNvPr id="272" name="Connector: Elbow 271">
            <a:extLst>
              <a:ext uri="{FF2B5EF4-FFF2-40B4-BE49-F238E27FC236}">
                <a16:creationId xmlns:a16="http://schemas.microsoft.com/office/drawing/2014/main" id="{1AE35811-4056-0F5E-8EA8-E942AF7C59ED}"/>
              </a:ext>
            </a:extLst>
          </p:cNvPr>
          <p:cNvCxnSpPr>
            <a:cxnSpLocks/>
            <a:endCxn id="270" idx="1"/>
          </p:cNvCxnSpPr>
          <p:nvPr/>
        </p:nvCxnSpPr>
        <p:spPr>
          <a:xfrm>
            <a:off x="6461313" y="6054770"/>
            <a:ext cx="2746627" cy="390413"/>
          </a:xfrm>
          <a:prstGeom prst="bentConnector3">
            <a:avLst>
              <a:gd name="adj1" fmla="val 50000"/>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903DF0-7586-B30A-8F21-C4ACF76A98C7}"/>
              </a:ext>
            </a:extLst>
          </p:cNvPr>
          <p:cNvCxnSpPr>
            <a:cxnSpLocks/>
            <a:stCxn id="43" idx="2"/>
            <a:endCxn id="96" idx="0"/>
          </p:cNvCxnSpPr>
          <p:nvPr/>
        </p:nvCxnSpPr>
        <p:spPr>
          <a:xfrm flipH="1">
            <a:off x="1652423" y="3382219"/>
            <a:ext cx="387406" cy="9756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4102031-266C-ABAB-6766-98CCB3907ECD}"/>
              </a:ext>
            </a:extLst>
          </p:cNvPr>
          <p:cNvCxnSpPr>
            <a:cxnSpLocks/>
            <a:stCxn id="69" idx="2"/>
            <a:endCxn id="126" idx="0"/>
          </p:cNvCxnSpPr>
          <p:nvPr/>
        </p:nvCxnSpPr>
        <p:spPr>
          <a:xfrm flipH="1">
            <a:off x="4156152" y="3436056"/>
            <a:ext cx="808833" cy="92184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F1827B68-1529-B46F-09BE-51A01CB087C2}"/>
              </a:ext>
            </a:extLst>
          </p:cNvPr>
          <p:cNvCxnSpPr>
            <a:cxnSpLocks/>
            <a:stCxn id="83" idx="2"/>
            <a:endCxn id="145" idx="0"/>
          </p:cNvCxnSpPr>
          <p:nvPr/>
        </p:nvCxnSpPr>
        <p:spPr>
          <a:xfrm flipH="1">
            <a:off x="7268450" y="3516978"/>
            <a:ext cx="443597" cy="8459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0" name="Isosceles Triangle 64">
            <a:extLst>
              <a:ext uri="{FF2B5EF4-FFF2-40B4-BE49-F238E27FC236}">
                <a16:creationId xmlns:a16="http://schemas.microsoft.com/office/drawing/2014/main" id="{9893B20B-6716-BEEE-35FB-8611AACBA5B0}"/>
              </a:ext>
            </a:extLst>
          </p:cNvPr>
          <p:cNvSpPr/>
          <p:nvPr/>
        </p:nvSpPr>
        <p:spPr>
          <a:xfrm>
            <a:off x="5330768" y="2422629"/>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1" name="TextBox 290">
            <a:extLst>
              <a:ext uri="{FF2B5EF4-FFF2-40B4-BE49-F238E27FC236}">
                <a16:creationId xmlns:a16="http://schemas.microsoft.com/office/drawing/2014/main" id="{AE84A429-B351-508D-1D86-F03072C8559A}"/>
              </a:ext>
            </a:extLst>
          </p:cNvPr>
          <p:cNvSpPr txBox="1"/>
          <p:nvPr/>
        </p:nvSpPr>
        <p:spPr>
          <a:xfrm>
            <a:off x="7731169" y="27561"/>
            <a:ext cx="1586794" cy="554254"/>
          </a:xfrm>
          <a:prstGeom prst="rect">
            <a:avLst/>
          </a:prstGeom>
          <a:noFill/>
        </p:spPr>
        <p:txBody>
          <a:bodyPr wrap="square" rtlCol="0">
            <a:spAutoFit/>
          </a:bodyPr>
          <a:lstStyle/>
          <a:p>
            <a:r>
              <a:rPr lang="en-US" sz="1501"/>
              <a:t>Training to make decision trees</a:t>
            </a:r>
          </a:p>
        </p:txBody>
      </p:sp>
      <p:sp>
        <p:nvSpPr>
          <p:cNvPr id="294" name="Rectangle 293">
            <a:extLst>
              <a:ext uri="{FF2B5EF4-FFF2-40B4-BE49-F238E27FC236}">
                <a16:creationId xmlns:a16="http://schemas.microsoft.com/office/drawing/2014/main" id="{92420462-4DEC-364E-9F30-D21AA30CDDAC}"/>
              </a:ext>
            </a:extLst>
          </p:cNvPr>
          <p:cNvSpPr/>
          <p:nvPr/>
        </p:nvSpPr>
        <p:spPr>
          <a:xfrm>
            <a:off x="9911318" y="371957"/>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5" name="Isosceles Triangle 294">
            <a:extLst>
              <a:ext uri="{FF2B5EF4-FFF2-40B4-BE49-F238E27FC236}">
                <a16:creationId xmlns:a16="http://schemas.microsoft.com/office/drawing/2014/main" id="{65FED1B8-FEF8-33F3-096B-56B3BD98D145}"/>
              </a:ext>
            </a:extLst>
          </p:cNvPr>
          <p:cNvSpPr/>
          <p:nvPr/>
        </p:nvSpPr>
        <p:spPr>
          <a:xfrm>
            <a:off x="9411695" y="1153359"/>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6" name="Oval 295">
            <a:extLst>
              <a:ext uri="{FF2B5EF4-FFF2-40B4-BE49-F238E27FC236}">
                <a16:creationId xmlns:a16="http://schemas.microsoft.com/office/drawing/2014/main" id="{35EA67AD-5F92-93D1-6971-ADA0F7A86A19}"/>
              </a:ext>
            </a:extLst>
          </p:cNvPr>
          <p:cNvSpPr/>
          <p:nvPr/>
        </p:nvSpPr>
        <p:spPr>
          <a:xfrm>
            <a:off x="9720818" y="1001665"/>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7" name="Oval 296">
            <a:extLst>
              <a:ext uri="{FF2B5EF4-FFF2-40B4-BE49-F238E27FC236}">
                <a16:creationId xmlns:a16="http://schemas.microsoft.com/office/drawing/2014/main" id="{C838844D-9E20-959C-DD70-239D3711D2F5}"/>
              </a:ext>
            </a:extLst>
          </p:cNvPr>
          <p:cNvSpPr/>
          <p:nvPr/>
        </p:nvSpPr>
        <p:spPr>
          <a:xfrm>
            <a:off x="10855880" y="181457"/>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8" name="Oval 297">
            <a:extLst>
              <a:ext uri="{FF2B5EF4-FFF2-40B4-BE49-F238E27FC236}">
                <a16:creationId xmlns:a16="http://schemas.microsoft.com/office/drawing/2014/main" id="{1C07848F-98B7-0208-5972-34895BE05331}"/>
              </a:ext>
            </a:extLst>
          </p:cNvPr>
          <p:cNvSpPr/>
          <p:nvPr/>
        </p:nvSpPr>
        <p:spPr>
          <a:xfrm>
            <a:off x="11111203" y="1118082"/>
            <a:ext cx="381000" cy="3810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9" name="Rectangle 298">
            <a:extLst>
              <a:ext uri="{FF2B5EF4-FFF2-40B4-BE49-F238E27FC236}">
                <a16:creationId xmlns:a16="http://schemas.microsoft.com/office/drawing/2014/main" id="{7A8C0F52-B346-2DCC-9242-4907F6E87D06}"/>
              </a:ext>
            </a:extLst>
          </p:cNvPr>
          <p:cNvSpPr/>
          <p:nvPr/>
        </p:nvSpPr>
        <p:spPr>
          <a:xfrm>
            <a:off x="10250425" y="1057228"/>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0" name="Rectangle 299">
            <a:extLst>
              <a:ext uri="{FF2B5EF4-FFF2-40B4-BE49-F238E27FC236}">
                <a16:creationId xmlns:a16="http://schemas.microsoft.com/office/drawing/2014/main" id="{55879274-CF6E-7E95-C519-68551FBE9875}"/>
              </a:ext>
            </a:extLst>
          </p:cNvPr>
          <p:cNvSpPr/>
          <p:nvPr/>
        </p:nvSpPr>
        <p:spPr>
          <a:xfrm>
            <a:off x="9353047" y="468971"/>
            <a:ext cx="381000" cy="381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1" name="Isosceles Triangle 300">
            <a:extLst>
              <a:ext uri="{FF2B5EF4-FFF2-40B4-BE49-F238E27FC236}">
                <a16:creationId xmlns:a16="http://schemas.microsoft.com/office/drawing/2014/main" id="{710624AB-3BEE-7B1C-73C2-662F40259684}"/>
              </a:ext>
            </a:extLst>
          </p:cNvPr>
          <p:cNvSpPr/>
          <p:nvPr/>
        </p:nvSpPr>
        <p:spPr>
          <a:xfrm>
            <a:off x="10422623" y="218498"/>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2" name="Isosceles Triangle 301">
            <a:extLst>
              <a:ext uri="{FF2B5EF4-FFF2-40B4-BE49-F238E27FC236}">
                <a16:creationId xmlns:a16="http://schemas.microsoft.com/office/drawing/2014/main" id="{F2A5C0B2-70E8-59C8-16C5-93A61AC0F93F}"/>
              </a:ext>
            </a:extLst>
          </p:cNvPr>
          <p:cNvSpPr/>
          <p:nvPr/>
        </p:nvSpPr>
        <p:spPr>
          <a:xfrm>
            <a:off x="10547641" y="651533"/>
            <a:ext cx="381000" cy="381000"/>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3" name="Rectangle 302">
            <a:extLst>
              <a:ext uri="{FF2B5EF4-FFF2-40B4-BE49-F238E27FC236}">
                <a16:creationId xmlns:a16="http://schemas.microsoft.com/office/drawing/2014/main" id="{E8BE0080-C18C-4159-AB99-24E85E32099C}"/>
              </a:ext>
            </a:extLst>
          </p:cNvPr>
          <p:cNvSpPr/>
          <p:nvPr/>
        </p:nvSpPr>
        <p:spPr>
          <a:xfrm>
            <a:off x="9203472" y="57104"/>
            <a:ext cx="2406038" cy="149225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05" name="Connector: Elbow 304">
            <a:extLst>
              <a:ext uri="{FF2B5EF4-FFF2-40B4-BE49-F238E27FC236}">
                <a16:creationId xmlns:a16="http://schemas.microsoft.com/office/drawing/2014/main" id="{FE073DFB-9E3B-0E4E-BB7C-D80D30992C7A}"/>
              </a:ext>
            </a:extLst>
          </p:cNvPr>
          <p:cNvCxnSpPr>
            <a:cxnSpLocks/>
            <a:stCxn id="295" idx="3"/>
            <a:endCxn id="96" idx="0"/>
          </p:cNvCxnSpPr>
          <p:nvPr/>
        </p:nvCxnSpPr>
        <p:spPr>
          <a:xfrm rot="5400000">
            <a:off x="4215539" y="-1028757"/>
            <a:ext cx="2823540" cy="7949773"/>
          </a:xfrm>
          <a:prstGeom prst="bentConnector3">
            <a:avLst>
              <a:gd name="adj1" fmla="val 81735"/>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308" name="Connector: Elbow 307">
            <a:extLst>
              <a:ext uri="{FF2B5EF4-FFF2-40B4-BE49-F238E27FC236}">
                <a16:creationId xmlns:a16="http://schemas.microsoft.com/office/drawing/2014/main" id="{A5FDC61A-6DAC-EA75-5765-A7930A874CFC}"/>
              </a:ext>
            </a:extLst>
          </p:cNvPr>
          <p:cNvCxnSpPr>
            <a:cxnSpLocks/>
            <a:stCxn id="295" idx="3"/>
            <a:endCxn id="126" idx="0"/>
          </p:cNvCxnSpPr>
          <p:nvPr/>
        </p:nvCxnSpPr>
        <p:spPr>
          <a:xfrm rot="5400000">
            <a:off x="5467403" y="223108"/>
            <a:ext cx="2823540" cy="5446043"/>
          </a:xfrm>
          <a:prstGeom prst="bentConnector3">
            <a:avLst>
              <a:gd name="adj1" fmla="val 84984"/>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cxnSp>
        <p:nvCxnSpPr>
          <p:cNvPr id="312" name="Connector: Elbow 311">
            <a:extLst>
              <a:ext uri="{FF2B5EF4-FFF2-40B4-BE49-F238E27FC236}">
                <a16:creationId xmlns:a16="http://schemas.microsoft.com/office/drawing/2014/main" id="{3F66F39B-2252-A61B-CAC5-186722303049}"/>
              </a:ext>
            </a:extLst>
          </p:cNvPr>
          <p:cNvCxnSpPr>
            <a:cxnSpLocks/>
            <a:stCxn id="295" idx="3"/>
            <a:endCxn id="145" idx="0"/>
          </p:cNvCxnSpPr>
          <p:nvPr/>
        </p:nvCxnSpPr>
        <p:spPr>
          <a:xfrm rot="5400000">
            <a:off x="7021057" y="1781753"/>
            <a:ext cx="2828533" cy="2333745"/>
          </a:xfrm>
          <a:prstGeom prst="bentConnector3">
            <a:avLst>
              <a:gd name="adj1" fmla="val 87666"/>
            </a:avLst>
          </a:prstGeom>
          <a:ln>
            <a:solidFill>
              <a:srgbClr val="0000FF"/>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AFE0484-9480-EA6F-235F-D26E209D0B75}"/>
              </a:ext>
            </a:extLst>
          </p:cNvPr>
          <p:cNvSpPr txBox="1">
            <a:spLocks/>
          </p:cNvSpPr>
          <p:nvPr/>
        </p:nvSpPr>
        <p:spPr>
          <a:xfrm>
            <a:off x="-35634" y="6374916"/>
            <a:ext cx="4585675" cy="469489"/>
          </a:xfrm>
          <a:prstGeom prst="rect">
            <a:avLst/>
          </a:prstGeom>
        </p:spPr>
        <p:txBody>
          <a:bodyPr>
            <a:normAutofit fontScale="75000" lnSpcReduction="20000"/>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3600"/>
              <a:t>ML Algorithm: Random Forest</a:t>
            </a:r>
          </a:p>
        </p:txBody>
      </p:sp>
    </p:spTree>
    <p:extLst>
      <p:ext uri="{BB962C8B-B14F-4D97-AF65-F5344CB8AC3E}">
        <p14:creationId xmlns:p14="http://schemas.microsoft.com/office/powerpoint/2010/main" val="735592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6F20-ABA2-A7B8-5713-DB0A9D46A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B1FB30-9EDC-AF2A-2DD0-AA44D97D39A6}"/>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4" name="Cross 3">
            <a:extLst>
              <a:ext uri="{FF2B5EF4-FFF2-40B4-BE49-F238E27FC236}">
                <a16:creationId xmlns:a16="http://schemas.microsoft.com/office/drawing/2014/main" id="{D636124B-E43C-88C6-02D8-0CEB3CC3FCDB}"/>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8D06DBB5-AB6B-315F-0301-A7C3E4EB50BF}"/>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326420A2-B7E2-98B0-D2E3-9EE7E4267CF4}"/>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6351DBCB-941E-5FD7-AC30-99BAEE038663}"/>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2105601E-305B-A073-8EDE-DF12ADEA2A64}"/>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4FDC7113-A7D8-5A40-577D-55402EBF62C3}"/>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A1137CD6-6D89-6F7C-2AF3-920C281029F9}"/>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BA4B7AD6-2613-F2B1-CE8E-6D470380DBD6}"/>
              </a:ext>
            </a:extLst>
          </p:cNvPr>
          <p:cNvSpPr/>
          <p:nvPr/>
        </p:nvSpPr>
        <p:spPr>
          <a:xfrm rot="2635981">
            <a:off x="874007" y="4472432"/>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a:extLst>
              <a:ext uri="{FF2B5EF4-FFF2-40B4-BE49-F238E27FC236}">
                <a16:creationId xmlns:a16="http://schemas.microsoft.com/office/drawing/2014/main" id="{F61AEA0A-B0F9-E8E1-F07C-CB804F159518}"/>
              </a:ext>
            </a:extLst>
          </p:cNvPr>
          <p:cNvSpPr/>
          <p:nvPr/>
        </p:nvSpPr>
        <p:spPr>
          <a:xfrm rot="2635981">
            <a:off x="874006" y="4913755"/>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C2563C2A-93A5-2D26-FF6A-74EB596AAF72}"/>
              </a:ext>
            </a:extLst>
          </p:cNvPr>
          <p:cNvSpPr txBox="1">
            <a:spLocks/>
          </p:cNvSpPr>
          <p:nvPr/>
        </p:nvSpPr>
        <p:spPr>
          <a:xfrm>
            <a:off x="744373" y="857285"/>
            <a:ext cx="10312400" cy="5143815"/>
          </a:xfrm>
          <a:prstGeom prst="rect">
            <a:avLst/>
          </a:prstGeom>
        </p:spPr>
        <p:txBody>
          <a:bodyPr vert="horz" lIns="91440" tIns="45720" rIns="91440" bIns="45720" rtlCol="0" anchor="t">
            <a:normAutofit/>
          </a:bodyPr>
          <a:lst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a:p>
            <a:pPr marL="0" indent="0">
              <a:spcBef>
                <a:spcPts val="503"/>
              </a:spcBef>
              <a:buFont typeface="Arial" panose="020B0604020202020204" pitchFamily="34" charset="0"/>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Font typeface="Arial" panose="020B0604020202020204" pitchFamily="34" charset="0"/>
              <a:buNone/>
            </a:pPr>
            <a:endParaRPr lang="en-US" sz="2750"/>
          </a:p>
        </p:txBody>
      </p:sp>
    </p:spTree>
    <p:extLst>
      <p:ext uri="{BB962C8B-B14F-4D97-AF65-F5344CB8AC3E}">
        <p14:creationId xmlns:p14="http://schemas.microsoft.com/office/powerpoint/2010/main" val="4065534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ADA3AE6-7EB1-2A73-48B2-2BA84D741225}"/>
              </a:ext>
            </a:extLst>
          </p:cNvPr>
          <p:cNvGraphicFramePr>
            <a:graphicFrameLocks noGrp="1"/>
          </p:cNvGraphicFramePr>
          <p:nvPr>
            <p:extLst>
              <p:ext uri="{D42A27DB-BD31-4B8C-83A1-F6EECF244321}">
                <p14:modId xmlns:p14="http://schemas.microsoft.com/office/powerpoint/2010/main" val="317764219"/>
              </p:ext>
            </p:extLst>
          </p:nvPr>
        </p:nvGraphicFramePr>
        <p:xfrm>
          <a:off x="2126380" y="1791629"/>
          <a:ext cx="7939239" cy="3270975"/>
        </p:xfrm>
        <a:graphic>
          <a:graphicData uri="http://schemas.openxmlformats.org/drawingml/2006/table">
            <a:tbl>
              <a:tblPr firstRow="1" bandRow="1">
                <a:tableStyleId>{5C22544A-7EE6-4342-B048-85BDC9FD1C3A}</a:tableStyleId>
              </a:tblPr>
              <a:tblGrid>
                <a:gridCol w="2646413">
                  <a:extLst>
                    <a:ext uri="{9D8B030D-6E8A-4147-A177-3AD203B41FA5}">
                      <a16:colId xmlns:a16="http://schemas.microsoft.com/office/drawing/2014/main" val="1503601472"/>
                    </a:ext>
                  </a:extLst>
                </a:gridCol>
                <a:gridCol w="2646413">
                  <a:extLst>
                    <a:ext uri="{9D8B030D-6E8A-4147-A177-3AD203B41FA5}">
                      <a16:colId xmlns:a16="http://schemas.microsoft.com/office/drawing/2014/main" val="2786783742"/>
                    </a:ext>
                  </a:extLst>
                </a:gridCol>
                <a:gridCol w="2646413">
                  <a:extLst>
                    <a:ext uri="{9D8B030D-6E8A-4147-A177-3AD203B41FA5}">
                      <a16:colId xmlns:a16="http://schemas.microsoft.com/office/drawing/2014/main" val="1829821335"/>
                    </a:ext>
                  </a:extLst>
                </a:gridCol>
              </a:tblGrid>
              <a:tr h="1090325">
                <a:tc>
                  <a:txBody>
                    <a:bodyPr/>
                    <a:lstStyle/>
                    <a:p>
                      <a:endParaRPr lang="en-US" sz="1500"/>
                    </a:p>
                  </a:txBody>
                  <a:tcPr marL="76200" marR="76200" marT="38100" marB="38100">
                    <a:noFill/>
                  </a:tcPr>
                </a:tc>
                <a:tc>
                  <a:txBody>
                    <a:bodyPr/>
                    <a:lstStyle/>
                    <a:p>
                      <a:pPr algn="ctr"/>
                      <a:r>
                        <a:rPr lang="en-US" sz="1500"/>
                        <a:t>Buy the stock</a:t>
                      </a:r>
                    </a:p>
                  </a:txBody>
                  <a:tcPr marL="76200" marR="76200" marT="38100" marB="38100" anchor="ctr">
                    <a:solidFill>
                      <a:srgbClr val="0070C0"/>
                    </a:solidFill>
                  </a:tcPr>
                </a:tc>
                <a:tc>
                  <a:txBody>
                    <a:bodyPr/>
                    <a:lstStyle/>
                    <a:p>
                      <a:pPr algn="ctr"/>
                      <a:r>
                        <a:rPr lang="en-US" sz="1500"/>
                        <a:t>Don’t buy the stock</a:t>
                      </a:r>
                    </a:p>
                  </a:txBody>
                  <a:tcPr marL="76200" marR="76200" marT="38100" marB="38100" anchor="ctr">
                    <a:solidFill>
                      <a:srgbClr val="0070C0"/>
                    </a:solidFill>
                  </a:tcPr>
                </a:tc>
                <a:extLst>
                  <a:ext uri="{0D108BD9-81ED-4DB2-BD59-A6C34878D82A}">
                    <a16:rowId xmlns:a16="http://schemas.microsoft.com/office/drawing/2014/main" val="2346622920"/>
                  </a:ext>
                </a:extLst>
              </a:tr>
              <a:tr h="1090325">
                <a:tc>
                  <a:txBody>
                    <a:bodyPr/>
                    <a:lstStyle/>
                    <a:p>
                      <a:pPr algn="ctr"/>
                      <a:r>
                        <a:rPr lang="en-US" sz="1500">
                          <a:solidFill>
                            <a:schemeClr val="bg1"/>
                          </a:solidFill>
                        </a:rPr>
                        <a:t>Buy the stock</a:t>
                      </a:r>
                    </a:p>
                  </a:txBody>
                  <a:tcPr marL="76200" marR="76200" marT="38100" marB="38100" anchor="ctr">
                    <a:solidFill>
                      <a:srgbClr val="1DC4FF"/>
                    </a:solidFill>
                  </a:tcPr>
                </a:tc>
                <a:tc>
                  <a:txBody>
                    <a:bodyPr/>
                    <a:lstStyle/>
                    <a:p>
                      <a:pPr algn="ctr"/>
                      <a:r>
                        <a:rPr lang="en-US" sz="1500">
                          <a:solidFill>
                            <a:schemeClr val="bg1"/>
                          </a:solidFill>
                        </a:rPr>
                        <a:t>True Positives</a:t>
                      </a:r>
                    </a:p>
                  </a:txBody>
                  <a:tcPr marL="76200" marR="76200" marT="38100" marB="38100" anchor="ctr">
                    <a:solidFill>
                      <a:srgbClr val="00B050"/>
                    </a:solidFill>
                  </a:tcPr>
                </a:tc>
                <a:tc>
                  <a:txBody>
                    <a:bodyPr/>
                    <a:lstStyle/>
                    <a:p>
                      <a:pPr algn="ctr"/>
                      <a:r>
                        <a:rPr lang="en-US" sz="1500">
                          <a:solidFill>
                            <a:schemeClr val="bg1"/>
                          </a:solidFill>
                        </a:rPr>
                        <a:t>False Positives</a:t>
                      </a:r>
                    </a:p>
                  </a:txBody>
                  <a:tcPr marL="76200" marR="76200" marT="38100" marB="38100" anchor="ctr">
                    <a:solidFill>
                      <a:srgbClr val="E95145"/>
                    </a:solidFill>
                  </a:tcPr>
                </a:tc>
                <a:extLst>
                  <a:ext uri="{0D108BD9-81ED-4DB2-BD59-A6C34878D82A}">
                    <a16:rowId xmlns:a16="http://schemas.microsoft.com/office/drawing/2014/main" val="2214547930"/>
                  </a:ext>
                </a:extLst>
              </a:tr>
              <a:tr h="1090325">
                <a:tc>
                  <a:txBody>
                    <a:bodyPr/>
                    <a:lstStyle/>
                    <a:p>
                      <a:pPr algn="ctr"/>
                      <a:r>
                        <a:rPr lang="en-US" sz="1500">
                          <a:solidFill>
                            <a:schemeClr val="bg1"/>
                          </a:solidFill>
                        </a:rPr>
                        <a:t>Don’t buy the stock</a:t>
                      </a:r>
                    </a:p>
                    <a:p>
                      <a:pPr algn="ctr"/>
                      <a:endParaRPr lang="en-US" sz="1500">
                        <a:solidFill>
                          <a:schemeClr val="bg1"/>
                        </a:solidFill>
                      </a:endParaRPr>
                    </a:p>
                  </a:txBody>
                  <a:tcPr marL="76200" marR="76200" marT="38100" marB="38100" anchor="ctr">
                    <a:solidFill>
                      <a:srgbClr val="1DC4FF"/>
                    </a:solidFill>
                  </a:tcPr>
                </a:tc>
                <a:tc>
                  <a:txBody>
                    <a:bodyPr/>
                    <a:lstStyle/>
                    <a:p>
                      <a:pPr algn="ctr"/>
                      <a:r>
                        <a:rPr lang="en-US" sz="1500">
                          <a:solidFill>
                            <a:schemeClr val="bg1"/>
                          </a:solidFill>
                        </a:rPr>
                        <a:t>False Negatives</a:t>
                      </a:r>
                    </a:p>
                  </a:txBody>
                  <a:tcPr marL="76200" marR="76200" marT="38100" marB="38100" anchor="ctr">
                    <a:solidFill>
                      <a:srgbClr val="E95145"/>
                    </a:solidFill>
                  </a:tcPr>
                </a:tc>
                <a:tc>
                  <a:txBody>
                    <a:bodyPr/>
                    <a:lstStyle/>
                    <a:p>
                      <a:pPr algn="ctr"/>
                      <a:r>
                        <a:rPr lang="en-US" sz="1500">
                          <a:solidFill>
                            <a:schemeClr val="bg1"/>
                          </a:solidFill>
                        </a:rPr>
                        <a:t>True Negatives</a:t>
                      </a: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cxnSp>
        <p:nvCxnSpPr>
          <p:cNvPr id="6" name="Straight Connector 5">
            <a:extLst>
              <a:ext uri="{FF2B5EF4-FFF2-40B4-BE49-F238E27FC236}">
                <a16:creationId xmlns:a16="http://schemas.microsoft.com/office/drawing/2014/main" id="{1E730998-6578-FCE1-B6CB-895CB268862F}"/>
              </a:ext>
            </a:extLst>
          </p:cNvPr>
          <p:cNvCxnSpPr>
            <a:cxnSpLocks/>
          </p:cNvCxnSpPr>
          <p:nvPr/>
        </p:nvCxnSpPr>
        <p:spPr>
          <a:xfrm>
            <a:off x="4662901" y="1108206"/>
            <a:ext cx="0" cy="436671"/>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950E3E3-6AA8-2460-C41F-8C4F405899EB}"/>
              </a:ext>
            </a:extLst>
          </p:cNvPr>
          <p:cNvCxnSpPr>
            <a:cxnSpLocks/>
          </p:cNvCxnSpPr>
          <p:nvPr/>
        </p:nvCxnSpPr>
        <p:spPr>
          <a:xfrm>
            <a:off x="4662901" y="1116904"/>
            <a:ext cx="551188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B4BE20-DB4A-288D-4867-3122C9B66910}"/>
              </a:ext>
            </a:extLst>
          </p:cNvPr>
          <p:cNvCxnSpPr>
            <a:cxnSpLocks/>
          </p:cNvCxnSpPr>
          <p:nvPr/>
        </p:nvCxnSpPr>
        <p:spPr>
          <a:xfrm>
            <a:off x="10176516" y="1108206"/>
            <a:ext cx="0" cy="42797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DC49C20-32D2-347A-CB47-58BC2023AAC6}"/>
              </a:ext>
            </a:extLst>
          </p:cNvPr>
          <p:cNvCxnSpPr>
            <a:cxnSpLocks/>
          </p:cNvCxnSpPr>
          <p:nvPr/>
        </p:nvCxnSpPr>
        <p:spPr>
          <a:xfrm rot="5400000">
            <a:off x="1667818" y="4939373"/>
            <a:ext cx="0" cy="436671"/>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9312AEE-8E3F-FC8D-41C8-E8426ABCA28B}"/>
              </a:ext>
            </a:extLst>
          </p:cNvPr>
          <p:cNvCxnSpPr>
            <a:cxnSpLocks/>
          </p:cNvCxnSpPr>
          <p:nvPr/>
        </p:nvCxnSpPr>
        <p:spPr>
          <a:xfrm>
            <a:off x="1439333" y="2804584"/>
            <a:ext cx="0" cy="2353124"/>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4E20F75-FF00-D39B-5F1B-EB4DD59215ED}"/>
              </a:ext>
            </a:extLst>
          </p:cNvPr>
          <p:cNvCxnSpPr>
            <a:cxnSpLocks/>
          </p:cNvCxnSpPr>
          <p:nvPr/>
        </p:nvCxnSpPr>
        <p:spPr>
          <a:xfrm rot="5400000">
            <a:off x="1646651" y="2600456"/>
            <a:ext cx="0" cy="436671"/>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BD5DF-EC1A-C174-81EE-6D4B25ABE5FE}"/>
              </a:ext>
            </a:extLst>
          </p:cNvPr>
          <p:cNvSpPr txBox="1"/>
          <p:nvPr/>
        </p:nvSpPr>
        <p:spPr>
          <a:xfrm>
            <a:off x="6984565" y="732183"/>
            <a:ext cx="899605" cy="400110"/>
          </a:xfrm>
          <a:prstGeom prst="rect">
            <a:avLst/>
          </a:prstGeom>
          <a:noFill/>
        </p:spPr>
        <p:txBody>
          <a:bodyPr wrap="none" rtlCol="0">
            <a:spAutoFit/>
          </a:bodyPr>
          <a:lstStyle/>
          <a:p>
            <a:r>
              <a:rPr lang="en-US" sz="2000"/>
              <a:t>Actual</a:t>
            </a:r>
          </a:p>
        </p:txBody>
      </p:sp>
      <p:sp>
        <p:nvSpPr>
          <p:cNvPr id="29" name="TextBox 28">
            <a:extLst>
              <a:ext uri="{FF2B5EF4-FFF2-40B4-BE49-F238E27FC236}">
                <a16:creationId xmlns:a16="http://schemas.microsoft.com/office/drawing/2014/main" id="{0AC8E2CF-8C95-1A43-4816-58A7F28FD361}"/>
              </a:ext>
            </a:extLst>
          </p:cNvPr>
          <p:cNvSpPr txBox="1"/>
          <p:nvPr/>
        </p:nvSpPr>
        <p:spPr>
          <a:xfrm rot="16200000">
            <a:off x="605086" y="3781090"/>
            <a:ext cx="1248162" cy="400110"/>
          </a:xfrm>
          <a:prstGeom prst="rect">
            <a:avLst/>
          </a:prstGeom>
          <a:noFill/>
        </p:spPr>
        <p:txBody>
          <a:bodyPr wrap="none" rtlCol="0">
            <a:spAutoFit/>
          </a:bodyPr>
          <a:lstStyle/>
          <a:p>
            <a:r>
              <a:rPr lang="en-US" sz="2000"/>
              <a:t>Predicted</a:t>
            </a:r>
          </a:p>
        </p:txBody>
      </p:sp>
      <p:sp>
        <p:nvSpPr>
          <p:cNvPr id="3" name="TextBox 2">
            <a:extLst>
              <a:ext uri="{FF2B5EF4-FFF2-40B4-BE49-F238E27FC236}">
                <a16:creationId xmlns:a16="http://schemas.microsoft.com/office/drawing/2014/main" id="{72CFF646-7160-9B8F-EF83-2D740DFB7622}"/>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88973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567DC7-DB6F-FD8D-EA59-BFA265075DAC}"/>
              </a:ext>
            </a:extLst>
          </p:cNvPr>
          <p:cNvSpPr txBox="1">
            <a:spLocks/>
          </p:cNvSpPr>
          <p:nvPr/>
        </p:nvSpPr>
        <p:spPr>
          <a:xfrm>
            <a:off x="224627" y="0"/>
            <a:ext cx="6703695" cy="1767417"/>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r>
              <a:rPr lang="en-US" sz="4800">
                <a:latin typeface="Aptos Narrow" panose="020B0004020202020204" pitchFamily="34" charset="0"/>
              </a:rPr>
              <a:t>Setup</a:t>
            </a:r>
          </a:p>
        </p:txBody>
      </p:sp>
      <p:graphicFrame>
        <p:nvGraphicFramePr>
          <p:cNvPr id="5" name="Content Placeholder 2">
            <a:extLst>
              <a:ext uri="{FF2B5EF4-FFF2-40B4-BE49-F238E27FC236}">
                <a16:creationId xmlns:a16="http://schemas.microsoft.com/office/drawing/2014/main" id="{F7D21D65-D3D5-C8E1-E6AF-976795C4423A}"/>
              </a:ext>
            </a:extLst>
          </p:cNvPr>
          <p:cNvGraphicFramePr>
            <a:graphicFrameLocks/>
          </p:cNvGraphicFramePr>
          <p:nvPr>
            <p:extLst>
              <p:ext uri="{D42A27DB-BD31-4B8C-83A1-F6EECF244321}">
                <p14:modId xmlns:p14="http://schemas.microsoft.com/office/powerpoint/2010/main" val="1289388637"/>
              </p:ext>
            </p:extLst>
          </p:nvPr>
        </p:nvGraphicFramePr>
        <p:xfrm>
          <a:off x="2082935" y="2698543"/>
          <a:ext cx="8026130" cy="3305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0643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E730998-6578-FCE1-B6CB-895CB268862F}"/>
              </a:ext>
            </a:extLst>
          </p:cNvPr>
          <p:cNvCxnSpPr>
            <a:cxnSpLocks/>
          </p:cNvCxnSpPr>
          <p:nvPr/>
        </p:nvCxnSpPr>
        <p:spPr>
          <a:xfrm>
            <a:off x="4200460" y="1103624"/>
            <a:ext cx="0" cy="395313"/>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950E3E3-6AA8-2460-C41F-8C4F405899EB}"/>
              </a:ext>
            </a:extLst>
          </p:cNvPr>
          <p:cNvCxnSpPr>
            <a:cxnSpLocks/>
          </p:cNvCxnSpPr>
          <p:nvPr/>
        </p:nvCxnSpPr>
        <p:spPr>
          <a:xfrm>
            <a:off x="4200460" y="1103624"/>
            <a:ext cx="3797055"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EB4BE20-DB4A-288D-4867-3122C9B66910}"/>
              </a:ext>
            </a:extLst>
          </p:cNvPr>
          <p:cNvCxnSpPr>
            <a:cxnSpLocks/>
          </p:cNvCxnSpPr>
          <p:nvPr/>
        </p:nvCxnSpPr>
        <p:spPr>
          <a:xfrm>
            <a:off x="7997515" y="1103624"/>
            <a:ext cx="0" cy="38743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DC49C20-32D2-347A-CB47-58BC2023AAC6}"/>
              </a:ext>
            </a:extLst>
          </p:cNvPr>
          <p:cNvCxnSpPr>
            <a:cxnSpLocks/>
          </p:cNvCxnSpPr>
          <p:nvPr/>
        </p:nvCxnSpPr>
        <p:spPr>
          <a:xfrm rot="5400000">
            <a:off x="2089564" y="4564844"/>
            <a:ext cx="0" cy="395313"/>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9312AEE-8E3F-FC8D-41C8-E8426ABCA28B}"/>
              </a:ext>
            </a:extLst>
          </p:cNvPr>
          <p:cNvCxnSpPr>
            <a:cxnSpLocks/>
          </p:cNvCxnSpPr>
          <p:nvPr/>
        </p:nvCxnSpPr>
        <p:spPr>
          <a:xfrm>
            <a:off x="1895877" y="2544343"/>
            <a:ext cx="1" cy="2218157"/>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4E20F75-FF00-D39B-5F1B-EB4DD59215ED}"/>
              </a:ext>
            </a:extLst>
          </p:cNvPr>
          <p:cNvCxnSpPr>
            <a:cxnSpLocks/>
          </p:cNvCxnSpPr>
          <p:nvPr/>
        </p:nvCxnSpPr>
        <p:spPr>
          <a:xfrm rot="5400000">
            <a:off x="2093813" y="2346688"/>
            <a:ext cx="0" cy="395313"/>
          </a:xfrm>
          <a:prstGeom prst="line">
            <a:avLst/>
          </a:prstGeom>
          <a:ln>
            <a:solidFill>
              <a:srgbClr val="1DC4FF"/>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9BBD5DF-EC1A-C174-81EE-6D4B25ABE5FE}"/>
              </a:ext>
            </a:extLst>
          </p:cNvPr>
          <p:cNvSpPr txBox="1"/>
          <p:nvPr/>
        </p:nvSpPr>
        <p:spPr>
          <a:xfrm>
            <a:off x="5697937" y="755342"/>
            <a:ext cx="899605" cy="400110"/>
          </a:xfrm>
          <a:prstGeom prst="rect">
            <a:avLst/>
          </a:prstGeom>
          <a:noFill/>
        </p:spPr>
        <p:txBody>
          <a:bodyPr wrap="none" rtlCol="0">
            <a:spAutoFit/>
          </a:bodyPr>
          <a:lstStyle/>
          <a:p>
            <a:r>
              <a:rPr lang="en-US" sz="2000"/>
              <a:t>Actual</a:t>
            </a:r>
          </a:p>
        </p:txBody>
      </p:sp>
      <p:sp>
        <p:nvSpPr>
          <p:cNvPr id="29" name="TextBox 28">
            <a:extLst>
              <a:ext uri="{FF2B5EF4-FFF2-40B4-BE49-F238E27FC236}">
                <a16:creationId xmlns:a16="http://schemas.microsoft.com/office/drawing/2014/main" id="{0AC8E2CF-8C95-1A43-4816-58A7F28FD361}"/>
              </a:ext>
            </a:extLst>
          </p:cNvPr>
          <p:cNvSpPr txBox="1"/>
          <p:nvPr/>
        </p:nvSpPr>
        <p:spPr>
          <a:xfrm rot="16200000">
            <a:off x="1111810" y="3491476"/>
            <a:ext cx="1248162" cy="400110"/>
          </a:xfrm>
          <a:prstGeom prst="rect">
            <a:avLst/>
          </a:prstGeom>
          <a:noFill/>
        </p:spPr>
        <p:txBody>
          <a:bodyPr wrap="none" rtlCol="0">
            <a:spAutoFit/>
          </a:bodyPr>
          <a:lstStyle/>
          <a:p>
            <a:r>
              <a:rPr lang="en-US" sz="2000"/>
              <a:t>Predicted</a:t>
            </a:r>
          </a:p>
        </p:txBody>
      </p:sp>
      <p:graphicFrame>
        <p:nvGraphicFramePr>
          <p:cNvPr id="2" name="Table 1">
            <a:extLst>
              <a:ext uri="{FF2B5EF4-FFF2-40B4-BE49-F238E27FC236}">
                <a16:creationId xmlns:a16="http://schemas.microsoft.com/office/drawing/2014/main" id="{1C1114F4-9AB7-F66B-C7F6-912AB65FDDD1}"/>
              </a:ext>
            </a:extLst>
          </p:cNvPr>
          <p:cNvGraphicFramePr>
            <a:graphicFrameLocks noGrp="1"/>
          </p:cNvGraphicFramePr>
          <p:nvPr>
            <p:extLst>
              <p:ext uri="{D42A27DB-BD31-4B8C-83A1-F6EECF244321}">
                <p14:modId xmlns:p14="http://schemas.microsoft.com/office/powerpoint/2010/main" val="2390779382"/>
              </p:ext>
            </p:extLst>
          </p:nvPr>
        </p:nvGraphicFramePr>
        <p:xfrm>
          <a:off x="2450105" y="1533128"/>
          <a:ext cx="7291792" cy="4263212"/>
        </p:xfrm>
        <a:graphic>
          <a:graphicData uri="http://schemas.openxmlformats.org/drawingml/2006/table">
            <a:tbl>
              <a:tblPr firstRow="1" bandRow="1">
                <a:tableStyleId>{5C22544A-7EE6-4342-B048-85BDC9FD1C3A}</a:tableStyleId>
              </a:tblPr>
              <a:tblGrid>
                <a:gridCol w="1822948">
                  <a:extLst>
                    <a:ext uri="{9D8B030D-6E8A-4147-A177-3AD203B41FA5}">
                      <a16:colId xmlns:a16="http://schemas.microsoft.com/office/drawing/2014/main" val="1503601472"/>
                    </a:ext>
                  </a:extLst>
                </a:gridCol>
                <a:gridCol w="1822948">
                  <a:extLst>
                    <a:ext uri="{9D8B030D-6E8A-4147-A177-3AD203B41FA5}">
                      <a16:colId xmlns:a16="http://schemas.microsoft.com/office/drawing/2014/main" val="2786783742"/>
                    </a:ext>
                  </a:extLst>
                </a:gridCol>
                <a:gridCol w="1822948">
                  <a:extLst>
                    <a:ext uri="{9D8B030D-6E8A-4147-A177-3AD203B41FA5}">
                      <a16:colId xmlns:a16="http://schemas.microsoft.com/office/drawing/2014/main" val="1829821335"/>
                    </a:ext>
                  </a:extLst>
                </a:gridCol>
                <a:gridCol w="1822948">
                  <a:extLst>
                    <a:ext uri="{9D8B030D-6E8A-4147-A177-3AD203B41FA5}">
                      <a16:colId xmlns:a16="http://schemas.microsoft.com/office/drawing/2014/main" val="1832386623"/>
                    </a:ext>
                  </a:extLst>
                </a:gridCol>
              </a:tblGrid>
              <a:tr h="1065803">
                <a:tc>
                  <a:txBody>
                    <a:bodyPr/>
                    <a:lstStyle/>
                    <a:p>
                      <a:endParaRPr lang="en-US" sz="1600"/>
                    </a:p>
                  </a:txBody>
                  <a:tcPr marL="70370" marR="70370" marT="34492" marB="34492">
                    <a:noFill/>
                  </a:tcPr>
                </a:tc>
                <a:tc>
                  <a:txBody>
                    <a:bodyPr/>
                    <a:lstStyle/>
                    <a:p>
                      <a:pPr algn="ctr"/>
                      <a:r>
                        <a:rPr lang="en-US" sz="1600">
                          <a:solidFill>
                            <a:schemeClr val="bg1"/>
                          </a:solidFill>
                        </a:rPr>
                        <a:t>Buy the stock</a:t>
                      </a:r>
                    </a:p>
                  </a:txBody>
                  <a:tcPr marL="70370" marR="70370" marT="34492" marB="34492" anchor="ctr">
                    <a:solidFill>
                      <a:srgbClr val="0070C0"/>
                    </a:solidFill>
                  </a:tcPr>
                </a:tc>
                <a:tc>
                  <a:txBody>
                    <a:bodyPr/>
                    <a:lstStyle/>
                    <a:p>
                      <a:pPr algn="ctr"/>
                      <a:r>
                        <a:rPr lang="en-US" sz="1600">
                          <a:solidFill>
                            <a:schemeClr val="bg1"/>
                          </a:solidFill>
                        </a:rPr>
                        <a:t>Don’t buy the stock</a:t>
                      </a:r>
                    </a:p>
                  </a:txBody>
                  <a:tcPr marL="70370" marR="70370" marT="34492" marB="34492" anchor="ctr">
                    <a:solidFill>
                      <a:srgbClr val="0070C0"/>
                    </a:solidFill>
                  </a:tcPr>
                </a:tc>
                <a:tc>
                  <a:txBody>
                    <a:bodyPr/>
                    <a:lstStyle/>
                    <a:p>
                      <a:pPr algn="ctr"/>
                      <a:endParaRPr lang="en-US" sz="1600"/>
                    </a:p>
                  </a:txBody>
                  <a:tcPr marL="70370" marR="70370" marT="34492" marB="34492" anchor="ctr">
                    <a:solidFill>
                      <a:srgbClr val="0070C0"/>
                    </a:solidFill>
                  </a:tcPr>
                </a:tc>
                <a:extLst>
                  <a:ext uri="{0D108BD9-81ED-4DB2-BD59-A6C34878D82A}">
                    <a16:rowId xmlns:a16="http://schemas.microsoft.com/office/drawing/2014/main" val="2346622920"/>
                  </a:ext>
                </a:extLst>
              </a:tr>
              <a:tr h="1065803">
                <a:tc>
                  <a:txBody>
                    <a:bodyPr/>
                    <a:lstStyle/>
                    <a:p>
                      <a:pPr algn="ctr"/>
                      <a:r>
                        <a:rPr lang="en-US" sz="1600">
                          <a:solidFill>
                            <a:schemeClr val="bg1"/>
                          </a:solidFill>
                        </a:rPr>
                        <a:t>Buy the stock</a:t>
                      </a:r>
                    </a:p>
                  </a:txBody>
                  <a:tcPr marL="70370" marR="70370" marT="34492" marB="34492" anchor="ctr">
                    <a:solidFill>
                      <a:srgbClr val="1DC4FF"/>
                    </a:solidFill>
                  </a:tcPr>
                </a:tc>
                <a:tc>
                  <a:txBody>
                    <a:bodyPr/>
                    <a:lstStyle/>
                    <a:p>
                      <a:pPr algn="ctr"/>
                      <a:r>
                        <a:rPr lang="en-US" sz="1600">
                          <a:solidFill>
                            <a:schemeClr val="bg1"/>
                          </a:solidFill>
                        </a:rPr>
                        <a:t>213</a:t>
                      </a:r>
                    </a:p>
                  </a:txBody>
                  <a:tcPr marL="70370" marR="70370" marT="34492" marB="34492" anchor="ctr">
                    <a:solidFill>
                      <a:srgbClr val="00B050"/>
                    </a:solidFill>
                  </a:tcPr>
                </a:tc>
                <a:tc>
                  <a:txBody>
                    <a:bodyPr/>
                    <a:lstStyle/>
                    <a:p>
                      <a:pPr algn="ctr"/>
                      <a:r>
                        <a:rPr lang="en-US" sz="1600">
                          <a:solidFill>
                            <a:schemeClr val="bg1"/>
                          </a:solidFill>
                        </a:rPr>
                        <a:t>11</a:t>
                      </a:r>
                    </a:p>
                  </a:txBody>
                  <a:tcPr marL="70370" marR="70370" marT="34492" marB="34492" anchor="ctr">
                    <a:solidFill>
                      <a:srgbClr val="E95145"/>
                    </a:solidFill>
                  </a:tcPr>
                </a:tc>
                <a:tc>
                  <a:txBody>
                    <a:bodyPr/>
                    <a:lstStyle/>
                    <a:p>
                      <a:pPr algn="ctr"/>
                      <a:r>
                        <a:rPr lang="en-US" sz="1600">
                          <a:solidFill>
                            <a:schemeClr val="bg1"/>
                          </a:solidFill>
                        </a:rPr>
                        <a:t>224</a:t>
                      </a:r>
                    </a:p>
                  </a:txBody>
                  <a:tcPr marL="70370" marR="70370" marT="34492" marB="34492" anchor="ctr">
                    <a:solidFill>
                      <a:srgbClr val="0070C0"/>
                    </a:solidFill>
                  </a:tcPr>
                </a:tc>
                <a:extLst>
                  <a:ext uri="{0D108BD9-81ED-4DB2-BD59-A6C34878D82A}">
                    <a16:rowId xmlns:a16="http://schemas.microsoft.com/office/drawing/2014/main" val="2214547930"/>
                  </a:ext>
                </a:extLst>
              </a:tr>
              <a:tr h="1065803">
                <a:tc>
                  <a:txBody>
                    <a:bodyPr/>
                    <a:lstStyle/>
                    <a:p>
                      <a:pPr algn="ctr"/>
                      <a:r>
                        <a:rPr lang="en-US" sz="1600">
                          <a:solidFill>
                            <a:schemeClr val="bg1"/>
                          </a:solidFill>
                        </a:rPr>
                        <a:t>Don’t buy the stock</a:t>
                      </a:r>
                    </a:p>
                  </a:txBody>
                  <a:tcPr marL="70370" marR="70370" marT="34492" marB="34492" anchor="ctr">
                    <a:solidFill>
                      <a:srgbClr val="1DC4FF"/>
                    </a:solidFill>
                  </a:tcPr>
                </a:tc>
                <a:tc>
                  <a:txBody>
                    <a:bodyPr/>
                    <a:lstStyle/>
                    <a:p>
                      <a:pPr algn="ctr"/>
                      <a:r>
                        <a:rPr lang="en-US" sz="1600">
                          <a:solidFill>
                            <a:schemeClr val="bg1"/>
                          </a:solidFill>
                        </a:rPr>
                        <a:t>8</a:t>
                      </a:r>
                    </a:p>
                  </a:txBody>
                  <a:tcPr marL="70370" marR="70370" marT="34492" marB="34492" anchor="ctr">
                    <a:solidFill>
                      <a:srgbClr val="E95145"/>
                    </a:solidFill>
                  </a:tcPr>
                </a:tc>
                <a:tc>
                  <a:txBody>
                    <a:bodyPr/>
                    <a:lstStyle/>
                    <a:p>
                      <a:pPr algn="ctr"/>
                      <a:r>
                        <a:rPr lang="en-US" sz="1600">
                          <a:solidFill>
                            <a:schemeClr val="bg1"/>
                          </a:solidFill>
                        </a:rPr>
                        <a:t>235</a:t>
                      </a:r>
                    </a:p>
                  </a:txBody>
                  <a:tcPr marL="70370" marR="70370" marT="34492" marB="34492" anchor="ctr">
                    <a:solidFill>
                      <a:srgbClr val="00B050"/>
                    </a:solidFill>
                  </a:tcPr>
                </a:tc>
                <a:tc>
                  <a:txBody>
                    <a:bodyPr/>
                    <a:lstStyle/>
                    <a:p>
                      <a:pPr algn="ctr"/>
                      <a:r>
                        <a:rPr lang="en-US" sz="1600">
                          <a:solidFill>
                            <a:schemeClr val="bg1"/>
                          </a:solidFill>
                        </a:rPr>
                        <a:t>243</a:t>
                      </a:r>
                    </a:p>
                  </a:txBody>
                  <a:tcPr marL="70370" marR="70370" marT="34492" marB="34492" anchor="ctr">
                    <a:solidFill>
                      <a:srgbClr val="0070C0"/>
                    </a:solidFill>
                  </a:tcPr>
                </a:tc>
                <a:extLst>
                  <a:ext uri="{0D108BD9-81ED-4DB2-BD59-A6C34878D82A}">
                    <a16:rowId xmlns:a16="http://schemas.microsoft.com/office/drawing/2014/main" val="3322625166"/>
                  </a:ext>
                </a:extLst>
              </a:tr>
              <a:tr h="1065803">
                <a:tc>
                  <a:txBody>
                    <a:bodyPr/>
                    <a:lstStyle/>
                    <a:p>
                      <a:pPr algn="ctr"/>
                      <a:endParaRPr lang="en-US" sz="1600">
                        <a:solidFill>
                          <a:schemeClr val="bg1"/>
                        </a:solidFill>
                      </a:endParaRPr>
                    </a:p>
                  </a:txBody>
                  <a:tcPr marL="70370" marR="70370" marT="34492" marB="34492" anchor="ctr">
                    <a:solidFill>
                      <a:srgbClr val="0070C0"/>
                    </a:solidFill>
                  </a:tcPr>
                </a:tc>
                <a:tc>
                  <a:txBody>
                    <a:bodyPr/>
                    <a:lstStyle/>
                    <a:p>
                      <a:pPr algn="ctr"/>
                      <a:r>
                        <a:rPr lang="en-US" sz="1600">
                          <a:solidFill>
                            <a:schemeClr val="bg1"/>
                          </a:solidFill>
                        </a:rPr>
                        <a:t>221</a:t>
                      </a:r>
                    </a:p>
                  </a:txBody>
                  <a:tcPr marL="70370" marR="70370" marT="34492" marB="34492" anchor="ctr">
                    <a:solidFill>
                      <a:srgbClr val="0070C0"/>
                    </a:solidFill>
                  </a:tcPr>
                </a:tc>
                <a:tc>
                  <a:txBody>
                    <a:bodyPr/>
                    <a:lstStyle/>
                    <a:p>
                      <a:pPr algn="ctr"/>
                      <a:r>
                        <a:rPr lang="en-US" sz="1600">
                          <a:solidFill>
                            <a:schemeClr val="bg1"/>
                          </a:solidFill>
                        </a:rPr>
                        <a:t>246</a:t>
                      </a:r>
                    </a:p>
                  </a:txBody>
                  <a:tcPr marL="70370" marR="70370" marT="34492" marB="34492" anchor="ctr">
                    <a:solidFill>
                      <a:srgbClr val="0070C0"/>
                    </a:solidFill>
                  </a:tcPr>
                </a:tc>
                <a:tc>
                  <a:txBody>
                    <a:bodyPr/>
                    <a:lstStyle/>
                    <a:p>
                      <a:pPr algn="ctr"/>
                      <a:endParaRPr lang="en-US" sz="1600">
                        <a:solidFill>
                          <a:schemeClr val="bg1"/>
                        </a:solidFill>
                      </a:endParaRPr>
                    </a:p>
                  </a:txBody>
                  <a:tcPr marL="70370" marR="70370" marT="34492" marB="34492" anchor="ctr">
                    <a:solidFill>
                      <a:srgbClr val="0070C0"/>
                    </a:solidFill>
                  </a:tcPr>
                </a:tc>
                <a:extLst>
                  <a:ext uri="{0D108BD9-81ED-4DB2-BD59-A6C34878D82A}">
                    <a16:rowId xmlns:a16="http://schemas.microsoft.com/office/drawing/2014/main" val="3012271392"/>
                  </a:ext>
                </a:extLst>
              </a:tr>
            </a:tbl>
          </a:graphicData>
        </a:graphic>
      </p:graphicFrame>
      <p:sp>
        <p:nvSpPr>
          <p:cNvPr id="4" name="TextBox 3">
            <a:extLst>
              <a:ext uri="{FF2B5EF4-FFF2-40B4-BE49-F238E27FC236}">
                <a16:creationId xmlns:a16="http://schemas.microsoft.com/office/drawing/2014/main" id="{4993607B-43AE-3860-AE50-3808E5BEE60E}"/>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spTree>
    <p:extLst>
      <p:ext uri="{BB962C8B-B14F-4D97-AF65-F5344CB8AC3E}">
        <p14:creationId xmlns:p14="http://schemas.microsoft.com/office/powerpoint/2010/main" val="592591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D2F3814-DE59-F0B3-8F36-7C12C9120004}"/>
              </a:ext>
            </a:extLst>
          </p:cNvPr>
          <p:cNvCxnSpPr>
            <a:cxnSpLocks/>
          </p:cNvCxnSpPr>
          <p:nvPr/>
        </p:nvCxnSpPr>
        <p:spPr>
          <a:xfrm>
            <a:off x="4249307" y="0"/>
            <a:ext cx="0" cy="685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A0D1C44-3E38-3453-7349-3A782F466024}"/>
              </a:ext>
            </a:extLst>
          </p:cNvPr>
          <p:cNvCxnSpPr>
            <a:cxnSpLocks/>
          </p:cNvCxnSpPr>
          <p:nvPr/>
        </p:nvCxnSpPr>
        <p:spPr>
          <a:xfrm>
            <a:off x="7968138" y="0"/>
            <a:ext cx="0" cy="685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4E40C2B-3C93-02B1-7A24-0A66F2561F7C}"/>
              </a:ext>
            </a:extLst>
          </p:cNvPr>
          <p:cNvSpPr txBox="1"/>
          <p:nvPr/>
        </p:nvSpPr>
        <p:spPr>
          <a:xfrm>
            <a:off x="571500" y="705556"/>
            <a:ext cx="1111138" cy="400110"/>
          </a:xfrm>
          <a:prstGeom prst="rect">
            <a:avLst/>
          </a:prstGeom>
          <a:noFill/>
        </p:spPr>
        <p:txBody>
          <a:bodyPr wrap="none" rtlCol="0">
            <a:spAutoFit/>
          </a:bodyPr>
          <a:lstStyle/>
          <a:p>
            <a:r>
              <a:rPr lang="en-US" sz="2000" i="1"/>
              <a:t>Formula</a:t>
            </a:r>
          </a:p>
        </p:txBody>
      </p:sp>
      <p:sp>
        <p:nvSpPr>
          <p:cNvPr id="21" name="TextBox 20">
            <a:extLst>
              <a:ext uri="{FF2B5EF4-FFF2-40B4-BE49-F238E27FC236}">
                <a16:creationId xmlns:a16="http://schemas.microsoft.com/office/drawing/2014/main" id="{D3F4410F-3AD3-AB46-ED19-AB5E1AEBFFA6}"/>
              </a:ext>
            </a:extLst>
          </p:cNvPr>
          <p:cNvSpPr txBox="1"/>
          <p:nvPr/>
        </p:nvSpPr>
        <p:spPr>
          <a:xfrm>
            <a:off x="4234555" y="705554"/>
            <a:ext cx="1111138" cy="400110"/>
          </a:xfrm>
          <a:prstGeom prst="rect">
            <a:avLst/>
          </a:prstGeom>
          <a:noFill/>
        </p:spPr>
        <p:txBody>
          <a:bodyPr wrap="none" rtlCol="0">
            <a:spAutoFit/>
          </a:bodyPr>
          <a:lstStyle/>
          <a:p>
            <a:r>
              <a:rPr lang="en-US" sz="2000" i="1"/>
              <a:t>Formula</a:t>
            </a:r>
          </a:p>
        </p:txBody>
      </p:sp>
      <p:sp>
        <p:nvSpPr>
          <p:cNvPr id="22" name="TextBox 21">
            <a:extLst>
              <a:ext uri="{FF2B5EF4-FFF2-40B4-BE49-F238E27FC236}">
                <a16:creationId xmlns:a16="http://schemas.microsoft.com/office/drawing/2014/main" id="{6D95980D-2800-C1CC-1DE6-2329CD756A75}"/>
              </a:ext>
            </a:extLst>
          </p:cNvPr>
          <p:cNvSpPr txBox="1"/>
          <p:nvPr/>
        </p:nvSpPr>
        <p:spPr>
          <a:xfrm>
            <a:off x="8107735" y="705554"/>
            <a:ext cx="1111138" cy="400110"/>
          </a:xfrm>
          <a:prstGeom prst="rect">
            <a:avLst/>
          </a:prstGeom>
          <a:noFill/>
        </p:spPr>
        <p:txBody>
          <a:bodyPr wrap="none" rtlCol="0">
            <a:spAutoFit/>
          </a:bodyPr>
          <a:lstStyle/>
          <a:p>
            <a:r>
              <a:rPr lang="en-US" sz="2000" i="1"/>
              <a:t>Formula</a:t>
            </a:r>
          </a:p>
        </p:txBody>
      </p:sp>
      <p:sp>
        <p:nvSpPr>
          <p:cNvPr id="23" name="TextBox 22">
            <a:extLst>
              <a:ext uri="{FF2B5EF4-FFF2-40B4-BE49-F238E27FC236}">
                <a16:creationId xmlns:a16="http://schemas.microsoft.com/office/drawing/2014/main" id="{035D14ED-7278-B6EA-2A46-7DBB989B1E62}"/>
              </a:ext>
            </a:extLst>
          </p:cNvPr>
          <p:cNvSpPr txBox="1"/>
          <p:nvPr/>
        </p:nvSpPr>
        <p:spPr>
          <a:xfrm>
            <a:off x="1728707" y="283600"/>
            <a:ext cx="1167692" cy="502766"/>
          </a:xfrm>
          <a:prstGeom prst="rect">
            <a:avLst/>
          </a:prstGeom>
          <a:noFill/>
        </p:spPr>
        <p:txBody>
          <a:bodyPr wrap="none" rtlCol="0">
            <a:spAutoFit/>
          </a:bodyPr>
          <a:lstStyle/>
          <a:p>
            <a:r>
              <a:rPr lang="en-US" sz="2667" b="1"/>
              <a:t>Recall</a:t>
            </a:r>
          </a:p>
        </p:txBody>
      </p:sp>
      <p:sp>
        <p:nvSpPr>
          <p:cNvPr id="24" name="TextBox 23">
            <a:extLst>
              <a:ext uri="{FF2B5EF4-FFF2-40B4-BE49-F238E27FC236}">
                <a16:creationId xmlns:a16="http://schemas.microsoft.com/office/drawing/2014/main" id="{F7E0DDFA-43DC-BC82-C76E-AA22213196BC}"/>
              </a:ext>
            </a:extLst>
          </p:cNvPr>
          <p:cNvSpPr txBox="1"/>
          <p:nvPr/>
        </p:nvSpPr>
        <p:spPr>
          <a:xfrm>
            <a:off x="5385671" y="278402"/>
            <a:ext cx="1642629" cy="502766"/>
          </a:xfrm>
          <a:prstGeom prst="rect">
            <a:avLst/>
          </a:prstGeom>
          <a:noFill/>
        </p:spPr>
        <p:txBody>
          <a:bodyPr wrap="none" rtlCol="0">
            <a:spAutoFit/>
          </a:bodyPr>
          <a:lstStyle/>
          <a:p>
            <a:r>
              <a:rPr lang="en-US" sz="2667" b="1"/>
              <a:t>Precision</a:t>
            </a:r>
          </a:p>
        </p:txBody>
      </p:sp>
      <p:sp>
        <p:nvSpPr>
          <p:cNvPr id="25" name="TextBox 24">
            <a:extLst>
              <a:ext uri="{FF2B5EF4-FFF2-40B4-BE49-F238E27FC236}">
                <a16:creationId xmlns:a16="http://schemas.microsoft.com/office/drawing/2014/main" id="{E391C5A7-2DF5-9D8A-A7D0-A493B523A201}"/>
              </a:ext>
            </a:extLst>
          </p:cNvPr>
          <p:cNvSpPr txBox="1"/>
          <p:nvPr/>
        </p:nvSpPr>
        <p:spPr>
          <a:xfrm>
            <a:off x="9139715" y="278402"/>
            <a:ext cx="1520929" cy="502766"/>
          </a:xfrm>
          <a:prstGeom prst="rect">
            <a:avLst/>
          </a:prstGeom>
          <a:noFill/>
        </p:spPr>
        <p:txBody>
          <a:bodyPr wrap="none" rtlCol="0">
            <a:spAutoFit/>
          </a:bodyPr>
          <a:lstStyle/>
          <a:p>
            <a:r>
              <a:rPr lang="en-US" sz="2667" b="1"/>
              <a:t>F1 Score</a:t>
            </a:r>
          </a:p>
        </p:txBody>
      </p:sp>
      <p:pic>
        <p:nvPicPr>
          <p:cNvPr id="31" name="Picture 30">
            <a:extLst>
              <a:ext uri="{FF2B5EF4-FFF2-40B4-BE49-F238E27FC236}">
                <a16:creationId xmlns:a16="http://schemas.microsoft.com/office/drawing/2014/main" id="{126D1490-5389-31FE-ED2A-824DE2CD5F4C}"/>
              </a:ext>
            </a:extLst>
          </p:cNvPr>
          <p:cNvPicPr>
            <a:picLocks noChangeAspect="1"/>
          </p:cNvPicPr>
          <p:nvPr/>
        </p:nvPicPr>
        <p:blipFill>
          <a:blip r:embed="rId3"/>
          <a:stretch>
            <a:fillRect/>
          </a:stretch>
        </p:blipFill>
        <p:spPr>
          <a:xfrm>
            <a:off x="1236702" y="1169854"/>
            <a:ext cx="2118638" cy="889943"/>
          </a:xfrm>
          <a:prstGeom prst="rect">
            <a:avLst/>
          </a:prstGeom>
        </p:spPr>
      </p:pic>
      <p:pic>
        <p:nvPicPr>
          <p:cNvPr id="37" name="Picture 36">
            <a:extLst>
              <a:ext uri="{FF2B5EF4-FFF2-40B4-BE49-F238E27FC236}">
                <a16:creationId xmlns:a16="http://schemas.microsoft.com/office/drawing/2014/main" id="{41AC5887-C1DD-5EAD-EE3D-821E49E810BE}"/>
              </a:ext>
            </a:extLst>
          </p:cNvPr>
          <p:cNvPicPr>
            <a:picLocks noChangeAspect="1"/>
          </p:cNvPicPr>
          <p:nvPr/>
        </p:nvPicPr>
        <p:blipFill>
          <a:blip r:embed="rId4"/>
          <a:stretch>
            <a:fillRect/>
          </a:stretch>
        </p:blipFill>
        <p:spPr>
          <a:xfrm>
            <a:off x="9150010" y="1169854"/>
            <a:ext cx="1517279" cy="891540"/>
          </a:xfrm>
          <a:prstGeom prst="rect">
            <a:avLst/>
          </a:prstGeom>
        </p:spPr>
      </p:pic>
      <p:pic>
        <p:nvPicPr>
          <p:cNvPr id="39" name="Picture 38">
            <a:extLst>
              <a:ext uri="{FF2B5EF4-FFF2-40B4-BE49-F238E27FC236}">
                <a16:creationId xmlns:a16="http://schemas.microsoft.com/office/drawing/2014/main" id="{F2C3251B-5AF2-FA8E-8C7B-28FDFF7AC7C2}"/>
              </a:ext>
            </a:extLst>
          </p:cNvPr>
          <p:cNvPicPr>
            <a:picLocks noChangeAspect="1"/>
          </p:cNvPicPr>
          <p:nvPr/>
        </p:nvPicPr>
        <p:blipFill>
          <a:blip r:embed="rId5"/>
          <a:stretch>
            <a:fillRect/>
          </a:stretch>
        </p:blipFill>
        <p:spPr>
          <a:xfrm>
            <a:off x="5060664" y="1169854"/>
            <a:ext cx="2070673" cy="891540"/>
          </a:xfrm>
          <a:prstGeom prst="rect">
            <a:avLst/>
          </a:prstGeom>
        </p:spPr>
      </p:pic>
      <p:sp>
        <p:nvSpPr>
          <p:cNvPr id="41" name="Rectangle 40">
            <a:extLst>
              <a:ext uri="{FF2B5EF4-FFF2-40B4-BE49-F238E27FC236}">
                <a16:creationId xmlns:a16="http://schemas.microsoft.com/office/drawing/2014/main" id="{0A05DC1C-E73E-EDD1-DB04-B9E0CCA72723}"/>
              </a:ext>
            </a:extLst>
          </p:cNvPr>
          <p:cNvSpPr/>
          <p:nvPr/>
        </p:nvSpPr>
        <p:spPr>
          <a:xfrm>
            <a:off x="4963959" y="5797584"/>
            <a:ext cx="2285998" cy="106673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67"/>
          </a:p>
          <a:p>
            <a:r>
              <a:rPr lang="en-US" sz="1167">
                <a:solidFill>
                  <a:schemeClr val="tx1"/>
                </a:solidFill>
              </a:rPr>
              <a:t>TP = True Positive</a:t>
            </a:r>
          </a:p>
          <a:p>
            <a:r>
              <a:rPr lang="en-US" sz="1167">
                <a:solidFill>
                  <a:schemeClr val="tx1"/>
                </a:solidFill>
              </a:rPr>
              <a:t>FN = False Negatives</a:t>
            </a:r>
          </a:p>
          <a:p>
            <a:r>
              <a:rPr lang="en-US" sz="1167">
                <a:solidFill>
                  <a:schemeClr val="tx1"/>
                </a:solidFill>
              </a:rPr>
              <a:t>FP = False Positive</a:t>
            </a:r>
          </a:p>
          <a:p>
            <a:r>
              <a:rPr lang="en-US" sz="1167">
                <a:solidFill>
                  <a:schemeClr val="tx1"/>
                </a:solidFill>
              </a:rPr>
              <a:t>p = Precision</a:t>
            </a:r>
          </a:p>
          <a:p>
            <a:r>
              <a:rPr lang="en-US" sz="1167">
                <a:solidFill>
                  <a:schemeClr val="tx1"/>
                </a:solidFill>
              </a:rPr>
              <a:t>r = Recall</a:t>
            </a:r>
          </a:p>
        </p:txBody>
      </p:sp>
      <p:sp>
        <p:nvSpPr>
          <p:cNvPr id="40" name="TextBox 39">
            <a:extLst>
              <a:ext uri="{FF2B5EF4-FFF2-40B4-BE49-F238E27FC236}">
                <a16:creationId xmlns:a16="http://schemas.microsoft.com/office/drawing/2014/main" id="{A3C2D4CB-0F46-ABD3-5AFF-787D7475A683}"/>
              </a:ext>
            </a:extLst>
          </p:cNvPr>
          <p:cNvSpPr txBox="1"/>
          <p:nvPr/>
        </p:nvSpPr>
        <p:spPr>
          <a:xfrm>
            <a:off x="4926060" y="5750927"/>
            <a:ext cx="477438" cy="323294"/>
          </a:xfrm>
          <a:prstGeom prst="rect">
            <a:avLst/>
          </a:prstGeom>
          <a:noFill/>
        </p:spPr>
        <p:txBody>
          <a:bodyPr wrap="none" rtlCol="0">
            <a:spAutoFit/>
          </a:bodyPr>
          <a:lstStyle/>
          <a:p>
            <a:r>
              <a:rPr lang="en-US" sz="1501"/>
              <a:t>Key</a:t>
            </a:r>
          </a:p>
        </p:txBody>
      </p:sp>
      <p:sp>
        <p:nvSpPr>
          <p:cNvPr id="48" name="TextBox 47">
            <a:extLst>
              <a:ext uri="{FF2B5EF4-FFF2-40B4-BE49-F238E27FC236}">
                <a16:creationId xmlns:a16="http://schemas.microsoft.com/office/drawing/2014/main" id="{A52310F5-6997-F754-55AC-9A1FFCD6258F}"/>
              </a:ext>
            </a:extLst>
          </p:cNvPr>
          <p:cNvSpPr txBox="1"/>
          <p:nvPr/>
        </p:nvSpPr>
        <p:spPr>
          <a:xfrm>
            <a:off x="2453908" y="2191296"/>
            <a:ext cx="1013270" cy="297454"/>
          </a:xfrm>
          <a:prstGeom prst="rect">
            <a:avLst/>
          </a:prstGeom>
          <a:noFill/>
        </p:spPr>
        <p:txBody>
          <a:bodyPr wrap="square" rtlCol="0">
            <a:spAutoFit/>
          </a:bodyPr>
          <a:lstStyle/>
          <a:p>
            <a:pPr algn="ctr"/>
            <a:r>
              <a:rPr lang="en-US" sz="1333"/>
              <a:t>Actual</a:t>
            </a:r>
          </a:p>
        </p:txBody>
      </p:sp>
      <p:sp>
        <p:nvSpPr>
          <p:cNvPr id="49" name="TextBox 48">
            <a:extLst>
              <a:ext uri="{FF2B5EF4-FFF2-40B4-BE49-F238E27FC236}">
                <a16:creationId xmlns:a16="http://schemas.microsoft.com/office/drawing/2014/main" id="{A187B0C8-363D-C6FE-FADA-FBAC151F69A1}"/>
              </a:ext>
            </a:extLst>
          </p:cNvPr>
          <p:cNvSpPr txBox="1"/>
          <p:nvPr/>
        </p:nvSpPr>
        <p:spPr>
          <a:xfrm rot="16200000">
            <a:off x="-16856" y="3815874"/>
            <a:ext cx="1325195" cy="297454"/>
          </a:xfrm>
          <a:prstGeom prst="rect">
            <a:avLst/>
          </a:prstGeom>
          <a:noFill/>
        </p:spPr>
        <p:txBody>
          <a:bodyPr wrap="square" rtlCol="0">
            <a:spAutoFit/>
          </a:bodyPr>
          <a:lstStyle/>
          <a:p>
            <a:pPr algn="ctr"/>
            <a:r>
              <a:rPr lang="en-US" sz="1333"/>
              <a:t>Predicted</a:t>
            </a:r>
          </a:p>
        </p:txBody>
      </p:sp>
      <p:graphicFrame>
        <p:nvGraphicFramePr>
          <p:cNvPr id="50" name="Table 49">
            <a:extLst>
              <a:ext uri="{FF2B5EF4-FFF2-40B4-BE49-F238E27FC236}">
                <a16:creationId xmlns:a16="http://schemas.microsoft.com/office/drawing/2014/main" id="{385C68FB-C249-5EDE-C3A2-09441B7C5E5E}"/>
              </a:ext>
            </a:extLst>
          </p:cNvPr>
          <p:cNvGraphicFramePr>
            <a:graphicFrameLocks noGrp="1"/>
          </p:cNvGraphicFramePr>
          <p:nvPr/>
        </p:nvGraphicFramePr>
        <p:xfrm>
          <a:off x="727876" y="2477980"/>
          <a:ext cx="3412314" cy="2273882"/>
        </p:xfrm>
        <a:graphic>
          <a:graphicData uri="http://schemas.openxmlformats.org/drawingml/2006/table">
            <a:tbl>
              <a:tblPr firstRow="1" bandRow="1">
                <a:tableStyleId>{5C22544A-7EE6-4342-B048-85BDC9FD1C3A}</a:tableStyleId>
              </a:tblPr>
              <a:tblGrid>
                <a:gridCol w="1137438">
                  <a:extLst>
                    <a:ext uri="{9D8B030D-6E8A-4147-A177-3AD203B41FA5}">
                      <a16:colId xmlns:a16="http://schemas.microsoft.com/office/drawing/2014/main" val="1503601472"/>
                    </a:ext>
                  </a:extLst>
                </a:gridCol>
                <a:gridCol w="1137438">
                  <a:extLst>
                    <a:ext uri="{9D8B030D-6E8A-4147-A177-3AD203B41FA5}">
                      <a16:colId xmlns:a16="http://schemas.microsoft.com/office/drawing/2014/main" val="2786783742"/>
                    </a:ext>
                  </a:extLst>
                </a:gridCol>
                <a:gridCol w="1137438">
                  <a:extLst>
                    <a:ext uri="{9D8B030D-6E8A-4147-A177-3AD203B41FA5}">
                      <a16:colId xmlns:a16="http://schemas.microsoft.com/office/drawing/2014/main" val="1829821335"/>
                    </a:ext>
                  </a:extLst>
                </a:gridCol>
              </a:tblGrid>
              <a:tr h="792883">
                <a:tc>
                  <a:txBody>
                    <a:bodyPr/>
                    <a:lstStyle/>
                    <a:p>
                      <a:endParaRPr lang="en-US" sz="1600"/>
                    </a:p>
                  </a:txBody>
                  <a:tcPr marL="70370" marR="70370" marT="34492" marB="34492">
                    <a:noFill/>
                  </a:tcPr>
                </a:tc>
                <a:tc>
                  <a:txBody>
                    <a:bodyPr/>
                    <a:lstStyle/>
                    <a:p>
                      <a:pPr algn="ctr"/>
                      <a:r>
                        <a:rPr lang="en-US" sz="1600"/>
                        <a:t>Has Cancer</a:t>
                      </a:r>
                    </a:p>
                  </a:txBody>
                  <a:tcPr marL="70370" marR="70370" marT="34492" marB="34492" anchor="ctr">
                    <a:solidFill>
                      <a:srgbClr val="0070C0"/>
                    </a:solidFill>
                  </a:tcPr>
                </a:tc>
                <a:tc>
                  <a:txBody>
                    <a:bodyPr/>
                    <a:lstStyle/>
                    <a:p>
                      <a:pPr algn="ctr"/>
                      <a:r>
                        <a:rPr lang="en-US" sz="1600"/>
                        <a:t>Does Not Have Cancer</a:t>
                      </a:r>
                    </a:p>
                  </a:txBody>
                  <a:tcPr marL="70370" marR="70370" marT="34492" marB="34492" anchor="ctr">
                    <a:solidFill>
                      <a:srgbClr val="0070C0"/>
                    </a:solidFill>
                  </a:tcPr>
                </a:tc>
                <a:extLst>
                  <a:ext uri="{0D108BD9-81ED-4DB2-BD59-A6C34878D82A}">
                    <a16:rowId xmlns:a16="http://schemas.microsoft.com/office/drawing/2014/main" val="2346622920"/>
                  </a:ext>
                </a:extLst>
              </a:tr>
              <a:tr h="672874">
                <a:tc>
                  <a:txBody>
                    <a:bodyPr/>
                    <a:lstStyle/>
                    <a:p>
                      <a:pPr algn="ctr"/>
                      <a:r>
                        <a:rPr lang="en-US" sz="1600">
                          <a:solidFill>
                            <a:schemeClr val="bg1"/>
                          </a:solidFill>
                        </a:rPr>
                        <a:t>Has Cancer</a:t>
                      </a:r>
                    </a:p>
                  </a:txBody>
                  <a:tcPr marL="70370" marR="70370" marT="34492" marB="34492" anchor="ctr">
                    <a:solidFill>
                      <a:srgbClr val="1DC4FF"/>
                    </a:solidFill>
                  </a:tcPr>
                </a:tc>
                <a:tc>
                  <a:txBody>
                    <a:bodyPr/>
                    <a:lstStyle/>
                    <a:p>
                      <a:pPr algn="ctr"/>
                      <a:r>
                        <a:rPr lang="en-US" sz="1600">
                          <a:solidFill>
                            <a:schemeClr val="bg1"/>
                          </a:solidFill>
                        </a:rPr>
                        <a:t>125</a:t>
                      </a:r>
                    </a:p>
                  </a:txBody>
                  <a:tcPr marL="70370" marR="70370" marT="34492" marB="34492" anchor="ctr">
                    <a:solidFill>
                      <a:srgbClr val="00B050"/>
                    </a:solidFill>
                  </a:tcPr>
                </a:tc>
                <a:tc>
                  <a:txBody>
                    <a:bodyPr/>
                    <a:lstStyle/>
                    <a:p>
                      <a:pPr algn="ctr"/>
                      <a:r>
                        <a:rPr lang="en-US" sz="1600">
                          <a:solidFill>
                            <a:schemeClr val="bg1"/>
                          </a:solidFill>
                        </a:rPr>
                        <a:t>8</a:t>
                      </a:r>
                    </a:p>
                  </a:txBody>
                  <a:tcPr marL="70370" marR="70370" marT="34492" marB="34492" anchor="ctr">
                    <a:solidFill>
                      <a:srgbClr val="E95145"/>
                    </a:solidFill>
                  </a:tcPr>
                </a:tc>
                <a:extLst>
                  <a:ext uri="{0D108BD9-81ED-4DB2-BD59-A6C34878D82A}">
                    <a16:rowId xmlns:a16="http://schemas.microsoft.com/office/drawing/2014/main" val="2214547930"/>
                  </a:ext>
                </a:extLst>
              </a:tr>
              <a:tr h="792883">
                <a:tc>
                  <a:txBody>
                    <a:bodyPr/>
                    <a:lstStyle/>
                    <a:p>
                      <a:pPr algn="ctr"/>
                      <a:r>
                        <a:rPr lang="en-US" sz="1600">
                          <a:solidFill>
                            <a:schemeClr val="bg1"/>
                          </a:solidFill>
                        </a:rPr>
                        <a:t>Does Not Have Cancer</a:t>
                      </a:r>
                    </a:p>
                  </a:txBody>
                  <a:tcPr marL="70370" marR="70370" marT="34492" marB="34492" anchor="ctr">
                    <a:solidFill>
                      <a:srgbClr val="1DC4FF"/>
                    </a:solidFill>
                  </a:tcPr>
                </a:tc>
                <a:tc>
                  <a:txBody>
                    <a:bodyPr/>
                    <a:lstStyle/>
                    <a:p>
                      <a:pPr algn="ctr"/>
                      <a:r>
                        <a:rPr lang="en-US" sz="1600">
                          <a:solidFill>
                            <a:schemeClr val="bg1"/>
                          </a:solidFill>
                        </a:rPr>
                        <a:t>5</a:t>
                      </a:r>
                    </a:p>
                  </a:txBody>
                  <a:tcPr marL="70370" marR="70370" marT="34492" marB="34492" anchor="ctr">
                    <a:solidFill>
                      <a:srgbClr val="E95145"/>
                    </a:solidFill>
                  </a:tcPr>
                </a:tc>
                <a:tc>
                  <a:txBody>
                    <a:bodyPr/>
                    <a:lstStyle/>
                    <a:p>
                      <a:pPr algn="ctr"/>
                      <a:r>
                        <a:rPr lang="en-US" sz="1600">
                          <a:solidFill>
                            <a:schemeClr val="bg1"/>
                          </a:solidFill>
                        </a:rPr>
                        <a:t>235</a:t>
                      </a:r>
                    </a:p>
                  </a:txBody>
                  <a:tcPr marL="70370" marR="70370" marT="34492" marB="34492" anchor="ctr">
                    <a:solidFill>
                      <a:srgbClr val="00B050"/>
                    </a:solidFill>
                  </a:tcPr>
                </a:tc>
                <a:extLst>
                  <a:ext uri="{0D108BD9-81ED-4DB2-BD59-A6C34878D82A}">
                    <a16:rowId xmlns:a16="http://schemas.microsoft.com/office/drawing/2014/main" val="3322625166"/>
                  </a:ext>
                </a:extLst>
              </a:tr>
            </a:tbl>
          </a:graphicData>
        </a:graphic>
      </p:graphicFrame>
      <p:sp>
        <p:nvSpPr>
          <p:cNvPr id="57" name="TextBox 56">
            <a:extLst>
              <a:ext uri="{FF2B5EF4-FFF2-40B4-BE49-F238E27FC236}">
                <a16:creationId xmlns:a16="http://schemas.microsoft.com/office/drawing/2014/main" id="{4EF8632D-C732-1203-2F56-658D9734F50F}"/>
              </a:ext>
            </a:extLst>
          </p:cNvPr>
          <p:cNvSpPr txBox="1"/>
          <p:nvPr/>
        </p:nvSpPr>
        <p:spPr>
          <a:xfrm>
            <a:off x="531211" y="5000914"/>
            <a:ext cx="1149610" cy="323294"/>
          </a:xfrm>
          <a:prstGeom prst="rect">
            <a:avLst/>
          </a:prstGeom>
          <a:noFill/>
        </p:spPr>
        <p:txBody>
          <a:bodyPr wrap="none" rtlCol="0">
            <a:spAutoFit/>
          </a:bodyPr>
          <a:lstStyle/>
          <a:p>
            <a:r>
              <a:rPr lang="en-US" sz="1501"/>
              <a:t>Calculation</a:t>
            </a:r>
          </a:p>
        </p:txBody>
      </p:sp>
      <p:graphicFrame>
        <p:nvGraphicFramePr>
          <p:cNvPr id="58" name="Table 57">
            <a:extLst>
              <a:ext uri="{FF2B5EF4-FFF2-40B4-BE49-F238E27FC236}">
                <a16:creationId xmlns:a16="http://schemas.microsoft.com/office/drawing/2014/main" id="{63A71A65-F7C3-204F-56A5-1B9F1CF4A9AE}"/>
              </a:ext>
            </a:extLst>
          </p:cNvPr>
          <p:cNvGraphicFramePr>
            <a:graphicFrameLocks noGrp="1"/>
          </p:cNvGraphicFramePr>
          <p:nvPr/>
        </p:nvGraphicFramePr>
        <p:xfrm>
          <a:off x="4458795" y="2477980"/>
          <a:ext cx="3412314" cy="2232924"/>
        </p:xfrm>
        <a:graphic>
          <a:graphicData uri="http://schemas.openxmlformats.org/drawingml/2006/table">
            <a:tbl>
              <a:tblPr firstRow="1" bandRow="1">
                <a:tableStyleId>{5C22544A-7EE6-4342-B048-85BDC9FD1C3A}</a:tableStyleId>
              </a:tblPr>
              <a:tblGrid>
                <a:gridCol w="1137438">
                  <a:extLst>
                    <a:ext uri="{9D8B030D-6E8A-4147-A177-3AD203B41FA5}">
                      <a16:colId xmlns:a16="http://schemas.microsoft.com/office/drawing/2014/main" val="1503601472"/>
                    </a:ext>
                  </a:extLst>
                </a:gridCol>
                <a:gridCol w="1137438">
                  <a:extLst>
                    <a:ext uri="{9D8B030D-6E8A-4147-A177-3AD203B41FA5}">
                      <a16:colId xmlns:a16="http://schemas.microsoft.com/office/drawing/2014/main" val="2786783742"/>
                    </a:ext>
                  </a:extLst>
                </a:gridCol>
                <a:gridCol w="1137438">
                  <a:extLst>
                    <a:ext uri="{9D8B030D-6E8A-4147-A177-3AD203B41FA5}">
                      <a16:colId xmlns:a16="http://schemas.microsoft.com/office/drawing/2014/main" val="1829821335"/>
                    </a:ext>
                  </a:extLst>
                </a:gridCol>
              </a:tblGrid>
              <a:tr h="780025">
                <a:tc>
                  <a:txBody>
                    <a:bodyPr/>
                    <a:lstStyle/>
                    <a:p>
                      <a:endParaRPr lang="en-US" sz="1600"/>
                    </a:p>
                  </a:txBody>
                  <a:tcPr marL="70370" marR="70370" marT="34492" marB="34492">
                    <a:noFill/>
                  </a:tcPr>
                </a:tc>
                <a:tc>
                  <a:txBody>
                    <a:bodyPr/>
                    <a:lstStyle/>
                    <a:p>
                      <a:pPr algn="ctr"/>
                      <a:r>
                        <a:rPr lang="en-US" sz="1600"/>
                        <a:t>Spam</a:t>
                      </a:r>
                    </a:p>
                  </a:txBody>
                  <a:tcPr marL="70370" marR="70370" marT="34492" marB="34492" anchor="ctr">
                    <a:solidFill>
                      <a:srgbClr val="0070C0"/>
                    </a:solidFill>
                  </a:tcPr>
                </a:tc>
                <a:tc>
                  <a:txBody>
                    <a:bodyPr/>
                    <a:lstStyle/>
                    <a:p>
                      <a:pPr algn="ctr"/>
                      <a:r>
                        <a:rPr lang="en-US" sz="1600"/>
                        <a:t>Not Spam</a:t>
                      </a:r>
                    </a:p>
                  </a:txBody>
                  <a:tcPr marL="70370" marR="70370" marT="34492" marB="34492" anchor="ctr">
                    <a:solidFill>
                      <a:srgbClr val="0070C0"/>
                    </a:solidFill>
                  </a:tcPr>
                </a:tc>
                <a:extLst>
                  <a:ext uri="{0D108BD9-81ED-4DB2-BD59-A6C34878D82A}">
                    <a16:rowId xmlns:a16="http://schemas.microsoft.com/office/drawing/2014/main" val="2346622920"/>
                  </a:ext>
                </a:extLst>
              </a:tr>
              <a:tr h="672874">
                <a:tc>
                  <a:txBody>
                    <a:bodyPr/>
                    <a:lstStyle/>
                    <a:p>
                      <a:pPr algn="ctr"/>
                      <a:r>
                        <a:rPr lang="en-US" sz="1600">
                          <a:solidFill>
                            <a:schemeClr val="bg1"/>
                          </a:solidFill>
                        </a:rPr>
                        <a:t>Spam</a:t>
                      </a:r>
                    </a:p>
                  </a:txBody>
                  <a:tcPr marL="70370" marR="70370" marT="34492" marB="34492" anchor="ctr">
                    <a:solidFill>
                      <a:srgbClr val="1DC4FF"/>
                    </a:solidFill>
                  </a:tcPr>
                </a:tc>
                <a:tc>
                  <a:txBody>
                    <a:bodyPr/>
                    <a:lstStyle/>
                    <a:p>
                      <a:pPr algn="ctr"/>
                      <a:r>
                        <a:rPr lang="en-US" sz="1600">
                          <a:solidFill>
                            <a:schemeClr val="bg1"/>
                          </a:solidFill>
                        </a:rPr>
                        <a:t>252</a:t>
                      </a:r>
                    </a:p>
                  </a:txBody>
                  <a:tcPr marL="70370" marR="70370" marT="34492" marB="34492" anchor="ctr">
                    <a:solidFill>
                      <a:srgbClr val="00B050"/>
                    </a:solidFill>
                  </a:tcPr>
                </a:tc>
                <a:tc>
                  <a:txBody>
                    <a:bodyPr/>
                    <a:lstStyle/>
                    <a:p>
                      <a:pPr algn="ctr"/>
                      <a:r>
                        <a:rPr lang="en-US" sz="1600">
                          <a:solidFill>
                            <a:schemeClr val="bg1"/>
                          </a:solidFill>
                        </a:rPr>
                        <a:t>54</a:t>
                      </a:r>
                    </a:p>
                  </a:txBody>
                  <a:tcPr marL="70370" marR="70370" marT="34492" marB="34492" anchor="ctr">
                    <a:solidFill>
                      <a:srgbClr val="E95145"/>
                    </a:solidFill>
                  </a:tcPr>
                </a:tc>
                <a:extLst>
                  <a:ext uri="{0D108BD9-81ED-4DB2-BD59-A6C34878D82A}">
                    <a16:rowId xmlns:a16="http://schemas.microsoft.com/office/drawing/2014/main" val="2214547930"/>
                  </a:ext>
                </a:extLst>
              </a:tr>
              <a:tr h="780025">
                <a:tc>
                  <a:txBody>
                    <a:bodyPr/>
                    <a:lstStyle/>
                    <a:p>
                      <a:pPr algn="ctr"/>
                      <a:r>
                        <a:rPr lang="en-US" sz="1600">
                          <a:solidFill>
                            <a:schemeClr val="bg1"/>
                          </a:solidFill>
                        </a:rPr>
                        <a:t>Not spam</a:t>
                      </a:r>
                    </a:p>
                  </a:txBody>
                  <a:tcPr marL="70370" marR="70370" marT="34492" marB="34492" anchor="ctr">
                    <a:solidFill>
                      <a:srgbClr val="1DC4FF"/>
                    </a:solidFill>
                  </a:tcPr>
                </a:tc>
                <a:tc>
                  <a:txBody>
                    <a:bodyPr/>
                    <a:lstStyle/>
                    <a:p>
                      <a:pPr algn="ctr"/>
                      <a:r>
                        <a:rPr lang="en-US" sz="1600">
                          <a:solidFill>
                            <a:schemeClr val="bg1"/>
                          </a:solidFill>
                        </a:rPr>
                        <a:t>35</a:t>
                      </a:r>
                    </a:p>
                  </a:txBody>
                  <a:tcPr marL="70370" marR="70370" marT="34492" marB="34492" anchor="ctr">
                    <a:solidFill>
                      <a:srgbClr val="E95145"/>
                    </a:solidFill>
                  </a:tcPr>
                </a:tc>
                <a:tc>
                  <a:txBody>
                    <a:bodyPr/>
                    <a:lstStyle/>
                    <a:p>
                      <a:pPr algn="ctr"/>
                      <a:r>
                        <a:rPr lang="en-US" sz="1600">
                          <a:solidFill>
                            <a:schemeClr val="bg1"/>
                          </a:solidFill>
                        </a:rPr>
                        <a:t>353</a:t>
                      </a:r>
                    </a:p>
                  </a:txBody>
                  <a:tcPr marL="70370" marR="70370" marT="34492" marB="34492" anchor="ctr">
                    <a:solidFill>
                      <a:srgbClr val="00B050"/>
                    </a:solidFill>
                  </a:tcPr>
                </a:tc>
                <a:extLst>
                  <a:ext uri="{0D108BD9-81ED-4DB2-BD59-A6C34878D82A}">
                    <a16:rowId xmlns:a16="http://schemas.microsoft.com/office/drawing/2014/main" val="3322625166"/>
                  </a:ext>
                </a:extLst>
              </a:tr>
            </a:tbl>
          </a:graphicData>
        </a:graphic>
      </p:graphicFrame>
      <p:graphicFrame>
        <p:nvGraphicFramePr>
          <p:cNvPr id="59" name="Table 58">
            <a:extLst>
              <a:ext uri="{FF2B5EF4-FFF2-40B4-BE49-F238E27FC236}">
                <a16:creationId xmlns:a16="http://schemas.microsoft.com/office/drawing/2014/main" id="{1EEDB7A0-4A99-28BA-C11F-F5C7F6CCBC08}"/>
              </a:ext>
            </a:extLst>
          </p:cNvPr>
          <p:cNvGraphicFramePr>
            <a:graphicFrameLocks noGrp="1"/>
          </p:cNvGraphicFramePr>
          <p:nvPr/>
        </p:nvGraphicFramePr>
        <p:xfrm>
          <a:off x="8160270" y="2523880"/>
          <a:ext cx="3412314" cy="2232924"/>
        </p:xfrm>
        <a:graphic>
          <a:graphicData uri="http://schemas.openxmlformats.org/drawingml/2006/table">
            <a:tbl>
              <a:tblPr firstRow="1" bandRow="1">
                <a:tableStyleId>{5C22544A-7EE6-4342-B048-85BDC9FD1C3A}</a:tableStyleId>
              </a:tblPr>
              <a:tblGrid>
                <a:gridCol w="1137438">
                  <a:extLst>
                    <a:ext uri="{9D8B030D-6E8A-4147-A177-3AD203B41FA5}">
                      <a16:colId xmlns:a16="http://schemas.microsoft.com/office/drawing/2014/main" val="1503601472"/>
                    </a:ext>
                  </a:extLst>
                </a:gridCol>
                <a:gridCol w="1137438">
                  <a:extLst>
                    <a:ext uri="{9D8B030D-6E8A-4147-A177-3AD203B41FA5}">
                      <a16:colId xmlns:a16="http://schemas.microsoft.com/office/drawing/2014/main" val="2786783742"/>
                    </a:ext>
                  </a:extLst>
                </a:gridCol>
                <a:gridCol w="1137438">
                  <a:extLst>
                    <a:ext uri="{9D8B030D-6E8A-4147-A177-3AD203B41FA5}">
                      <a16:colId xmlns:a16="http://schemas.microsoft.com/office/drawing/2014/main" val="1829821335"/>
                    </a:ext>
                  </a:extLst>
                </a:gridCol>
              </a:tblGrid>
              <a:tr h="780025">
                <a:tc>
                  <a:txBody>
                    <a:bodyPr/>
                    <a:lstStyle/>
                    <a:p>
                      <a:endParaRPr lang="en-US" sz="1600"/>
                    </a:p>
                  </a:txBody>
                  <a:tcPr marL="70370" marR="70370" marT="34492" marB="34492">
                    <a:noFill/>
                  </a:tcPr>
                </a:tc>
                <a:tc>
                  <a:txBody>
                    <a:bodyPr/>
                    <a:lstStyle/>
                    <a:p>
                      <a:pPr algn="ctr"/>
                      <a:r>
                        <a:rPr lang="en-US" sz="1600"/>
                        <a:t>Person</a:t>
                      </a:r>
                    </a:p>
                  </a:txBody>
                  <a:tcPr marL="70370" marR="70370" marT="34492" marB="34492" anchor="ctr">
                    <a:solidFill>
                      <a:srgbClr val="0070C0"/>
                    </a:solidFill>
                  </a:tcPr>
                </a:tc>
                <a:tc>
                  <a:txBody>
                    <a:bodyPr/>
                    <a:lstStyle/>
                    <a:p>
                      <a:pPr algn="ctr"/>
                      <a:r>
                        <a:rPr lang="en-US" sz="1600"/>
                        <a:t>Not a Person</a:t>
                      </a:r>
                    </a:p>
                  </a:txBody>
                  <a:tcPr marL="70370" marR="70370" marT="34492" marB="34492" anchor="ctr">
                    <a:solidFill>
                      <a:srgbClr val="0070C0"/>
                    </a:solidFill>
                  </a:tcPr>
                </a:tc>
                <a:extLst>
                  <a:ext uri="{0D108BD9-81ED-4DB2-BD59-A6C34878D82A}">
                    <a16:rowId xmlns:a16="http://schemas.microsoft.com/office/drawing/2014/main" val="2346622920"/>
                  </a:ext>
                </a:extLst>
              </a:tr>
              <a:tr h="672874">
                <a:tc>
                  <a:txBody>
                    <a:bodyPr/>
                    <a:lstStyle/>
                    <a:p>
                      <a:pPr algn="ctr"/>
                      <a:r>
                        <a:rPr lang="en-US" sz="1600">
                          <a:solidFill>
                            <a:schemeClr val="bg1"/>
                          </a:solidFill>
                        </a:rPr>
                        <a:t>Person</a:t>
                      </a:r>
                    </a:p>
                  </a:txBody>
                  <a:tcPr marL="70370" marR="70370" marT="34492" marB="34492" anchor="ctr">
                    <a:solidFill>
                      <a:srgbClr val="1DC4FF"/>
                    </a:solidFill>
                  </a:tcPr>
                </a:tc>
                <a:tc>
                  <a:txBody>
                    <a:bodyPr/>
                    <a:lstStyle/>
                    <a:p>
                      <a:pPr algn="ctr"/>
                      <a:r>
                        <a:rPr lang="en-US" sz="1600">
                          <a:solidFill>
                            <a:schemeClr val="bg1"/>
                          </a:solidFill>
                        </a:rPr>
                        <a:t>345</a:t>
                      </a:r>
                    </a:p>
                  </a:txBody>
                  <a:tcPr marL="70370" marR="70370" marT="34492" marB="34492" anchor="ctr">
                    <a:solidFill>
                      <a:srgbClr val="00B050"/>
                    </a:solidFill>
                  </a:tcPr>
                </a:tc>
                <a:tc>
                  <a:txBody>
                    <a:bodyPr/>
                    <a:lstStyle/>
                    <a:p>
                      <a:pPr algn="ctr"/>
                      <a:r>
                        <a:rPr lang="en-US" sz="1600">
                          <a:solidFill>
                            <a:schemeClr val="bg1"/>
                          </a:solidFill>
                        </a:rPr>
                        <a:t>156</a:t>
                      </a:r>
                    </a:p>
                  </a:txBody>
                  <a:tcPr marL="70370" marR="70370" marT="34492" marB="34492" anchor="ctr">
                    <a:solidFill>
                      <a:srgbClr val="E95145"/>
                    </a:solidFill>
                  </a:tcPr>
                </a:tc>
                <a:extLst>
                  <a:ext uri="{0D108BD9-81ED-4DB2-BD59-A6C34878D82A}">
                    <a16:rowId xmlns:a16="http://schemas.microsoft.com/office/drawing/2014/main" val="2214547930"/>
                  </a:ext>
                </a:extLst>
              </a:tr>
              <a:tr h="780025">
                <a:tc>
                  <a:txBody>
                    <a:bodyPr/>
                    <a:lstStyle/>
                    <a:p>
                      <a:pPr algn="ctr"/>
                      <a:r>
                        <a:rPr lang="en-US" sz="1600">
                          <a:solidFill>
                            <a:schemeClr val="bg1"/>
                          </a:solidFill>
                        </a:rPr>
                        <a:t>Not a Person</a:t>
                      </a:r>
                    </a:p>
                  </a:txBody>
                  <a:tcPr marL="70370" marR="70370" marT="34492" marB="34492" anchor="ctr">
                    <a:solidFill>
                      <a:srgbClr val="1DC4FF"/>
                    </a:solidFill>
                  </a:tcPr>
                </a:tc>
                <a:tc>
                  <a:txBody>
                    <a:bodyPr/>
                    <a:lstStyle/>
                    <a:p>
                      <a:pPr algn="ctr"/>
                      <a:r>
                        <a:rPr lang="en-US" sz="1600">
                          <a:solidFill>
                            <a:schemeClr val="bg1"/>
                          </a:solidFill>
                        </a:rPr>
                        <a:t>186</a:t>
                      </a:r>
                    </a:p>
                  </a:txBody>
                  <a:tcPr marL="70370" marR="70370" marT="34492" marB="34492" anchor="ctr">
                    <a:solidFill>
                      <a:srgbClr val="E95145"/>
                    </a:solidFill>
                  </a:tcPr>
                </a:tc>
                <a:tc>
                  <a:txBody>
                    <a:bodyPr/>
                    <a:lstStyle/>
                    <a:p>
                      <a:pPr algn="ctr"/>
                      <a:r>
                        <a:rPr lang="en-US" sz="1600">
                          <a:solidFill>
                            <a:schemeClr val="bg1"/>
                          </a:solidFill>
                        </a:rPr>
                        <a:t>275</a:t>
                      </a:r>
                    </a:p>
                  </a:txBody>
                  <a:tcPr marL="70370" marR="70370" marT="34492" marB="34492" anchor="ctr">
                    <a:solidFill>
                      <a:srgbClr val="00B050"/>
                    </a:solidFill>
                  </a:tcPr>
                </a:tc>
                <a:extLst>
                  <a:ext uri="{0D108BD9-81ED-4DB2-BD59-A6C34878D82A}">
                    <a16:rowId xmlns:a16="http://schemas.microsoft.com/office/drawing/2014/main" val="3322625166"/>
                  </a:ext>
                </a:extLst>
              </a:tr>
            </a:tbl>
          </a:graphicData>
        </a:graphic>
      </p:graphicFrame>
      <p:sp>
        <p:nvSpPr>
          <p:cNvPr id="60" name="TextBox 59">
            <a:extLst>
              <a:ext uri="{FF2B5EF4-FFF2-40B4-BE49-F238E27FC236}">
                <a16:creationId xmlns:a16="http://schemas.microsoft.com/office/drawing/2014/main" id="{05E970F0-624D-C0A4-1CC0-768CA3E215B9}"/>
              </a:ext>
            </a:extLst>
          </p:cNvPr>
          <p:cNvSpPr txBox="1"/>
          <p:nvPr/>
        </p:nvSpPr>
        <p:spPr>
          <a:xfrm>
            <a:off x="1098841" y="5363287"/>
            <a:ext cx="2710134" cy="348878"/>
          </a:xfrm>
          <a:prstGeom prst="rect">
            <a:avLst/>
          </a:prstGeom>
          <a:noFill/>
        </p:spPr>
        <p:txBody>
          <a:bodyPr wrap="square" rtlCol="0">
            <a:spAutoFit/>
          </a:bodyPr>
          <a:lstStyle/>
          <a:p>
            <a:pPr algn="ctr"/>
            <a:r>
              <a:rPr lang="en-US" sz="1667"/>
              <a:t>125/(125+5) = 0.96153… </a:t>
            </a:r>
          </a:p>
        </p:txBody>
      </p:sp>
      <p:sp>
        <p:nvSpPr>
          <p:cNvPr id="61" name="TextBox 60">
            <a:extLst>
              <a:ext uri="{FF2B5EF4-FFF2-40B4-BE49-F238E27FC236}">
                <a16:creationId xmlns:a16="http://schemas.microsoft.com/office/drawing/2014/main" id="{E83A10DB-4FFF-BAA5-4122-EC410FCC686C}"/>
              </a:ext>
            </a:extLst>
          </p:cNvPr>
          <p:cNvSpPr txBox="1"/>
          <p:nvPr/>
        </p:nvSpPr>
        <p:spPr>
          <a:xfrm>
            <a:off x="4267683" y="5000914"/>
            <a:ext cx="1149610" cy="323294"/>
          </a:xfrm>
          <a:prstGeom prst="rect">
            <a:avLst/>
          </a:prstGeom>
          <a:noFill/>
        </p:spPr>
        <p:txBody>
          <a:bodyPr wrap="none" rtlCol="0">
            <a:spAutoFit/>
          </a:bodyPr>
          <a:lstStyle/>
          <a:p>
            <a:r>
              <a:rPr lang="en-US" sz="1501"/>
              <a:t>Calculation</a:t>
            </a:r>
          </a:p>
        </p:txBody>
      </p:sp>
      <p:sp>
        <p:nvSpPr>
          <p:cNvPr id="62" name="TextBox 61">
            <a:extLst>
              <a:ext uri="{FF2B5EF4-FFF2-40B4-BE49-F238E27FC236}">
                <a16:creationId xmlns:a16="http://schemas.microsoft.com/office/drawing/2014/main" id="{A55216CC-BD45-8858-B1FA-8A96BC0FA1FA}"/>
              </a:ext>
            </a:extLst>
          </p:cNvPr>
          <p:cNvSpPr txBox="1"/>
          <p:nvPr/>
        </p:nvSpPr>
        <p:spPr>
          <a:xfrm>
            <a:off x="4809886" y="5363287"/>
            <a:ext cx="2710134" cy="348878"/>
          </a:xfrm>
          <a:prstGeom prst="rect">
            <a:avLst/>
          </a:prstGeom>
          <a:noFill/>
        </p:spPr>
        <p:txBody>
          <a:bodyPr wrap="square" rtlCol="0">
            <a:spAutoFit/>
          </a:bodyPr>
          <a:lstStyle/>
          <a:p>
            <a:pPr algn="ctr"/>
            <a:r>
              <a:rPr lang="en-US" sz="1667"/>
              <a:t>252/(252+54) = 0.82352… </a:t>
            </a:r>
          </a:p>
        </p:txBody>
      </p:sp>
      <p:sp>
        <p:nvSpPr>
          <p:cNvPr id="63" name="TextBox 62">
            <a:extLst>
              <a:ext uri="{FF2B5EF4-FFF2-40B4-BE49-F238E27FC236}">
                <a16:creationId xmlns:a16="http://schemas.microsoft.com/office/drawing/2014/main" id="{451F705B-B162-CB0F-2D62-3EA60ED38E16}"/>
              </a:ext>
            </a:extLst>
          </p:cNvPr>
          <p:cNvSpPr txBox="1"/>
          <p:nvPr/>
        </p:nvSpPr>
        <p:spPr>
          <a:xfrm>
            <a:off x="7964607" y="5055511"/>
            <a:ext cx="1149610" cy="323294"/>
          </a:xfrm>
          <a:prstGeom prst="rect">
            <a:avLst/>
          </a:prstGeom>
          <a:noFill/>
        </p:spPr>
        <p:txBody>
          <a:bodyPr wrap="none" rtlCol="0">
            <a:spAutoFit/>
          </a:bodyPr>
          <a:lstStyle/>
          <a:p>
            <a:r>
              <a:rPr lang="en-US" sz="1501"/>
              <a:t>Calculation</a:t>
            </a:r>
          </a:p>
        </p:txBody>
      </p:sp>
      <p:sp>
        <p:nvSpPr>
          <p:cNvPr id="64" name="TextBox 63">
            <a:extLst>
              <a:ext uri="{FF2B5EF4-FFF2-40B4-BE49-F238E27FC236}">
                <a16:creationId xmlns:a16="http://schemas.microsoft.com/office/drawing/2014/main" id="{D5D1DA55-9A97-C059-D3F9-96AB4C5D992B}"/>
              </a:ext>
            </a:extLst>
          </p:cNvPr>
          <p:cNvSpPr txBox="1"/>
          <p:nvPr/>
        </p:nvSpPr>
        <p:spPr>
          <a:xfrm>
            <a:off x="7910560" y="6166920"/>
            <a:ext cx="3911896" cy="323294"/>
          </a:xfrm>
          <a:prstGeom prst="rect">
            <a:avLst/>
          </a:prstGeom>
          <a:noFill/>
        </p:spPr>
        <p:txBody>
          <a:bodyPr wrap="square" rtlCol="0">
            <a:spAutoFit/>
          </a:bodyPr>
          <a:lstStyle/>
          <a:p>
            <a:r>
              <a:rPr lang="en-US" sz="1501"/>
              <a:t>((2 * (0.688…)(0.649…))/((0.688…)+(0.649…))</a:t>
            </a:r>
          </a:p>
        </p:txBody>
      </p:sp>
      <p:sp>
        <p:nvSpPr>
          <p:cNvPr id="65" name="TextBox 64">
            <a:extLst>
              <a:ext uri="{FF2B5EF4-FFF2-40B4-BE49-F238E27FC236}">
                <a16:creationId xmlns:a16="http://schemas.microsoft.com/office/drawing/2014/main" id="{8B06ED79-B9EC-3B2E-AB69-B5C504445BE4}"/>
              </a:ext>
            </a:extLst>
          </p:cNvPr>
          <p:cNvSpPr txBox="1"/>
          <p:nvPr/>
        </p:nvSpPr>
        <p:spPr>
          <a:xfrm>
            <a:off x="8103552" y="5639858"/>
            <a:ext cx="2587568" cy="323294"/>
          </a:xfrm>
          <a:prstGeom prst="rect">
            <a:avLst/>
          </a:prstGeom>
          <a:noFill/>
        </p:spPr>
        <p:txBody>
          <a:bodyPr wrap="none" rtlCol="0">
            <a:spAutoFit/>
          </a:bodyPr>
          <a:lstStyle/>
          <a:p>
            <a:r>
              <a:rPr lang="en-US" sz="1501"/>
              <a:t>r = 345/(345 + 186) = 0.649…  </a:t>
            </a:r>
          </a:p>
        </p:txBody>
      </p:sp>
      <p:sp>
        <p:nvSpPr>
          <p:cNvPr id="66" name="TextBox 65">
            <a:extLst>
              <a:ext uri="{FF2B5EF4-FFF2-40B4-BE49-F238E27FC236}">
                <a16:creationId xmlns:a16="http://schemas.microsoft.com/office/drawing/2014/main" id="{63F13993-2029-6475-1A6C-3B59B8376C22}"/>
              </a:ext>
            </a:extLst>
          </p:cNvPr>
          <p:cNvSpPr txBox="1"/>
          <p:nvPr/>
        </p:nvSpPr>
        <p:spPr>
          <a:xfrm>
            <a:off x="8099628" y="5334579"/>
            <a:ext cx="2630848" cy="323294"/>
          </a:xfrm>
          <a:prstGeom prst="rect">
            <a:avLst/>
          </a:prstGeom>
          <a:noFill/>
        </p:spPr>
        <p:txBody>
          <a:bodyPr wrap="none" rtlCol="0">
            <a:spAutoFit/>
          </a:bodyPr>
          <a:lstStyle/>
          <a:p>
            <a:r>
              <a:rPr lang="en-US" sz="1501"/>
              <a:t>p = 345/(345 + 156) = 0.688…  </a:t>
            </a:r>
          </a:p>
        </p:txBody>
      </p:sp>
      <p:sp>
        <p:nvSpPr>
          <p:cNvPr id="67" name="TextBox 66">
            <a:extLst>
              <a:ext uri="{FF2B5EF4-FFF2-40B4-BE49-F238E27FC236}">
                <a16:creationId xmlns:a16="http://schemas.microsoft.com/office/drawing/2014/main" id="{3FADB91F-E78A-BCBD-DAE8-01BD535B7E56}"/>
              </a:ext>
            </a:extLst>
          </p:cNvPr>
          <p:cNvSpPr txBox="1"/>
          <p:nvPr/>
        </p:nvSpPr>
        <p:spPr>
          <a:xfrm rot="16200000">
            <a:off x="3691544" y="3790474"/>
            <a:ext cx="1325195" cy="297454"/>
          </a:xfrm>
          <a:prstGeom prst="rect">
            <a:avLst/>
          </a:prstGeom>
          <a:noFill/>
        </p:spPr>
        <p:txBody>
          <a:bodyPr wrap="square" rtlCol="0">
            <a:spAutoFit/>
          </a:bodyPr>
          <a:lstStyle/>
          <a:p>
            <a:pPr algn="ctr"/>
            <a:r>
              <a:rPr lang="en-US" sz="1333"/>
              <a:t>Predicted</a:t>
            </a:r>
          </a:p>
        </p:txBody>
      </p:sp>
      <p:sp>
        <p:nvSpPr>
          <p:cNvPr id="68" name="TextBox 67">
            <a:extLst>
              <a:ext uri="{FF2B5EF4-FFF2-40B4-BE49-F238E27FC236}">
                <a16:creationId xmlns:a16="http://schemas.microsoft.com/office/drawing/2014/main" id="{321F1234-473B-B4AE-8FED-D18AB3050F8B}"/>
              </a:ext>
            </a:extLst>
          </p:cNvPr>
          <p:cNvSpPr txBox="1"/>
          <p:nvPr/>
        </p:nvSpPr>
        <p:spPr>
          <a:xfrm>
            <a:off x="6192649" y="2191900"/>
            <a:ext cx="1013270" cy="297454"/>
          </a:xfrm>
          <a:prstGeom prst="rect">
            <a:avLst/>
          </a:prstGeom>
          <a:noFill/>
        </p:spPr>
        <p:txBody>
          <a:bodyPr wrap="square" rtlCol="0">
            <a:spAutoFit/>
          </a:bodyPr>
          <a:lstStyle/>
          <a:p>
            <a:pPr algn="ctr"/>
            <a:r>
              <a:rPr lang="en-US" sz="1333"/>
              <a:t>Actual</a:t>
            </a:r>
          </a:p>
        </p:txBody>
      </p:sp>
      <p:sp>
        <p:nvSpPr>
          <p:cNvPr id="69" name="TextBox 68">
            <a:extLst>
              <a:ext uri="{FF2B5EF4-FFF2-40B4-BE49-F238E27FC236}">
                <a16:creationId xmlns:a16="http://schemas.microsoft.com/office/drawing/2014/main" id="{2D084184-8C49-F28F-8293-EF18B80A3989}"/>
              </a:ext>
            </a:extLst>
          </p:cNvPr>
          <p:cNvSpPr txBox="1"/>
          <p:nvPr/>
        </p:nvSpPr>
        <p:spPr>
          <a:xfrm>
            <a:off x="9916841" y="2242230"/>
            <a:ext cx="1013270" cy="297454"/>
          </a:xfrm>
          <a:prstGeom prst="rect">
            <a:avLst/>
          </a:prstGeom>
          <a:noFill/>
        </p:spPr>
        <p:txBody>
          <a:bodyPr wrap="square" rtlCol="0">
            <a:spAutoFit/>
          </a:bodyPr>
          <a:lstStyle/>
          <a:p>
            <a:pPr algn="ctr"/>
            <a:r>
              <a:rPr lang="en-US" sz="1333"/>
              <a:t>Actual</a:t>
            </a:r>
          </a:p>
        </p:txBody>
      </p:sp>
      <p:sp>
        <p:nvSpPr>
          <p:cNvPr id="71" name="TextBox 70">
            <a:extLst>
              <a:ext uri="{FF2B5EF4-FFF2-40B4-BE49-F238E27FC236}">
                <a16:creationId xmlns:a16="http://schemas.microsoft.com/office/drawing/2014/main" id="{2E8BB285-5A78-F251-4F7E-CE5F029F90ED}"/>
              </a:ext>
            </a:extLst>
          </p:cNvPr>
          <p:cNvSpPr txBox="1"/>
          <p:nvPr/>
        </p:nvSpPr>
        <p:spPr>
          <a:xfrm rot="16200000">
            <a:off x="7418000" y="3787056"/>
            <a:ext cx="1325195" cy="297454"/>
          </a:xfrm>
          <a:prstGeom prst="rect">
            <a:avLst/>
          </a:prstGeom>
          <a:noFill/>
        </p:spPr>
        <p:txBody>
          <a:bodyPr wrap="square" rtlCol="0">
            <a:spAutoFit/>
          </a:bodyPr>
          <a:lstStyle/>
          <a:p>
            <a:pPr algn="ctr"/>
            <a:r>
              <a:rPr lang="en-US" sz="1333"/>
              <a:t>Predicted</a:t>
            </a:r>
          </a:p>
        </p:txBody>
      </p:sp>
      <p:sp>
        <p:nvSpPr>
          <p:cNvPr id="72" name="TextBox 71">
            <a:extLst>
              <a:ext uri="{FF2B5EF4-FFF2-40B4-BE49-F238E27FC236}">
                <a16:creationId xmlns:a16="http://schemas.microsoft.com/office/drawing/2014/main" id="{80AC0EBA-5227-1CDC-59DA-88494510BB2E}"/>
              </a:ext>
            </a:extLst>
          </p:cNvPr>
          <p:cNvSpPr txBox="1"/>
          <p:nvPr/>
        </p:nvSpPr>
        <p:spPr>
          <a:xfrm>
            <a:off x="8959937" y="5921525"/>
            <a:ext cx="1881284" cy="323294"/>
          </a:xfrm>
          <a:prstGeom prst="rect">
            <a:avLst/>
          </a:prstGeom>
          <a:noFill/>
        </p:spPr>
        <p:txBody>
          <a:bodyPr wrap="none" rtlCol="0">
            <a:spAutoFit/>
          </a:bodyPr>
          <a:lstStyle/>
          <a:p>
            <a:r>
              <a:rPr lang="en-US" sz="1501"/>
              <a:t>Plug in (Full number)</a:t>
            </a:r>
          </a:p>
        </p:txBody>
      </p:sp>
      <p:sp>
        <p:nvSpPr>
          <p:cNvPr id="73" name="TextBox 72">
            <a:extLst>
              <a:ext uri="{FF2B5EF4-FFF2-40B4-BE49-F238E27FC236}">
                <a16:creationId xmlns:a16="http://schemas.microsoft.com/office/drawing/2014/main" id="{12E75B0A-3B17-05EF-A1EC-559D06B904FC}"/>
              </a:ext>
            </a:extLst>
          </p:cNvPr>
          <p:cNvSpPr txBox="1"/>
          <p:nvPr/>
        </p:nvSpPr>
        <p:spPr>
          <a:xfrm>
            <a:off x="7996744" y="6514992"/>
            <a:ext cx="2281394" cy="323294"/>
          </a:xfrm>
          <a:prstGeom prst="rect">
            <a:avLst/>
          </a:prstGeom>
          <a:noFill/>
        </p:spPr>
        <p:txBody>
          <a:bodyPr wrap="none" rtlCol="0">
            <a:spAutoFit/>
          </a:bodyPr>
          <a:lstStyle/>
          <a:p>
            <a:r>
              <a:rPr lang="en-US" sz="1501"/>
              <a:t>= 0.6686046511627906…</a:t>
            </a:r>
          </a:p>
        </p:txBody>
      </p:sp>
      <p:sp>
        <p:nvSpPr>
          <p:cNvPr id="2" name="TextBox 1">
            <a:extLst>
              <a:ext uri="{FF2B5EF4-FFF2-40B4-BE49-F238E27FC236}">
                <a16:creationId xmlns:a16="http://schemas.microsoft.com/office/drawing/2014/main" id="{3FB52558-30FF-B0CA-00B6-0AF1E10FC843}"/>
              </a:ext>
            </a:extLst>
          </p:cNvPr>
          <p:cNvSpPr txBox="1"/>
          <p:nvPr/>
        </p:nvSpPr>
        <p:spPr>
          <a:xfrm>
            <a:off x="590262" y="2356015"/>
            <a:ext cx="1404867" cy="923714"/>
          </a:xfrm>
          <a:prstGeom prst="rect">
            <a:avLst/>
          </a:prstGeom>
          <a:noFill/>
        </p:spPr>
        <p:txBody>
          <a:bodyPr wrap="square" rtlCol="0">
            <a:spAutoFit/>
          </a:bodyPr>
          <a:lstStyle/>
          <a:p>
            <a:pPr algn="ctr"/>
            <a:r>
              <a:rPr lang="en-US"/>
              <a:t>Prioritize  False Negatives </a:t>
            </a:r>
          </a:p>
        </p:txBody>
      </p:sp>
      <p:sp>
        <p:nvSpPr>
          <p:cNvPr id="3" name="TextBox 2">
            <a:extLst>
              <a:ext uri="{FF2B5EF4-FFF2-40B4-BE49-F238E27FC236}">
                <a16:creationId xmlns:a16="http://schemas.microsoft.com/office/drawing/2014/main" id="{241CD29B-327B-94F6-91BD-5CC03D73827F}"/>
              </a:ext>
            </a:extLst>
          </p:cNvPr>
          <p:cNvSpPr txBox="1"/>
          <p:nvPr/>
        </p:nvSpPr>
        <p:spPr>
          <a:xfrm>
            <a:off x="4329003" y="2354862"/>
            <a:ext cx="1404867" cy="923714"/>
          </a:xfrm>
          <a:prstGeom prst="rect">
            <a:avLst/>
          </a:prstGeom>
          <a:noFill/>
        </p:spPr>
        <p:txBody>
          <a:bodyPr wrap="square" rtlCol="0">
            <a:spAutoFit/>
          </a:bodyPr>
          <a:lstStyle/>
          <a:p>
            <a:pPr algn="ctr"/>
            <a:r>
              <a:rPr lang="en-US"/>
              <a:t>Prioritize  False</a:t>
            </a:r>
          </a:p>
          <a:p>
            <a:pPr algn="ctr"/>
            <a:r>
              <a:rPr lang="en-US"/>
              <a:t>Positives</a:t>
            </a:r>
          </a:p>
        </p:txBody>
      </p:sp>
      <p:sp>
        <p:nvSpPr>
          <p:cNvPr id="4" name="TextBox 3">
            <a:extLst>
              <a:ext uri="{FF2B5EF4-FFF2-40B4-BE49-F238E27FC236}">
                <a16:creationId xmlns:a16="http://schemas.microsoft.com/office/drawing/2014/main" id="{03FF6EC8-3D7D-2311-8107-5DCBAF2DBAD1}"/>
              </a:ext>
            </a:extLst>
          </p:cNvPr>
          <p:cNvSpPr txBox="1"/>
          <p:nvPr/>
        </p:nvSpPr>
        <p:spPr>
          <a:xfrm>
            <a:off x="7800344" y="2270385"/>
            <a:ext cx="1725920" cy="1077218"/>
          </a:xfrm>
          <a:prstGeom prst="rect">
            <a:avLst/>
          </a:prstGeom>
          <a:noFill/>
        </p:spPr>
        <p:txBody>
          <a:bodyPr wrap="square" rtlCol="0">
            <a:spAutoFit/>
          </a:bodyPr>
          <a:lstStyle/>
          <a:p>
            <a:pPr algn="ctr"/>
            <a:r>
              <a:rPr lang="en-US" sz="1600"/>
              <a:t>Prioritize</a:t>
            </a:r>
          </a:p>
          <a:p>
            <a:pPr algn="ctr"/>
            <a:r>
              <a:rPr lang="en-US" sz="1600"/>
              <a:t>both as if they are equally important</a:t>
            </a:r>
          </a:p>
        </p:txBody>
      </p:sp>
    </p:spTree>
    <p:extLst>
      <p:ext uri="{BB962C8B-B14F-4D97-AF65-F5344CB8AC3E}">
        <p14:creationId xmlns:p14="http://schemas.microsoft.com/office/powerpoint/2010/main" val="729306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908-05F3-EA51-9037-541960FC28FD}"/>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ROC(Receiver Operator Characteristics) and AUC</a:t>
            </a:r>
          </a:p>
        </p:txBody>
      </p:sp>
      <p:sp>
        <p:nvSpPr>
          <p:cNvPr id="3" name="TextBox 2">
            <a:extLst>
              <a:ext uri="{FF2B5EF4-FFF2-40B4-BE49-F238E27FC236}">
                <a16:creationId xmlns:a16="http://schemas.microsoft.com/office/drawing/2014/main" id="{B4D93C29-C19D-6E62-0565-45DE7F1974FF}"/>
              </a:ext>
            </a:extLst>
          </p:cNvPr>
          <p:cNvSpPr txBox="1"/>
          <p:nvPr/>
        </p:nvSpPr>
        <p:spPr>
          <a:xfrm>
            <a:off x="571500" y="1600200"/>
            <a:ext cx="8639175" cy="1200842"/>
          </a:xfrm>
          <a:prstGeom prst="rect">
            <a:avLst/>
          </a:prstGeom>
          <a:noFill/>
        </p:spPr>
        <p:txBody>
          <a:bodyPr wrap="square" rtlCol="0">
            <a:spAutoFit/>
          </a:bodyPr>
          <a:lstStyle/>
          <a:p>
            <a:pPr marL="342900" indent="-342900">
              <a:buFont typeface="Arial" panose="020B0604020202020204" pitchFamily="34" charset="0"/>
              <a:buChar char="•"/>
            </a:pPr>
            <a:r>
              <a:rPr lang="en-US"/>
              <a:t>ROC is another way to evaluate your model. </a:t>
            </a:r>
          </a:p>
          <a:p>
            <a:pPr marL="342900" indent="-342900">
              <a:buFont typeface="Arial" panose="020B0604020202020204" pitchFamily="34" charset="0"/>
              <a:buChar char="•"/>
            </a:pPr>
            <a:r>
              <a:rPr lang="en-US"/>
              <a:t>ROC is a graphical representation comparing the FPR(X) and the TPR(Y)</a:t>
            </a:r>
          </a:p>
          <a:p>
            <a:pPr marL="342900" indent="-342900">
              <a:buFont typeface="Arial" panose="020B0604020202020204" pitchFamily="34" charset="0"/>
              <a:buChar char="•"/>
            </a:pPr>
            <a:r>
              <a:rPr lang="en-US"/>
              <a:t>In classification we must set a threshold to determine what the prediction will be:</a:t>
            </a:r>
          </a:p>
          <a:p>
            <a:pPr marL="342900" indent="-342900">
              <a:buFont typeface="Arial" panose="020B0604020202020204" pitchFamily="34" charset="0"/>
              <a:buChar char="•"/>
            </a:pPr>
            <a:endParaRPr lang="en-US"/>
          </a:p>
        </p:txBody>
      </p:sp>
      <p:graphicFrame>
        <p:nvGraphicFramePr>
          <p:cNvPr id="224" name="Table 223">
            <a:extLst>
              <a:ext uri="{FF2B5EF4-FFF2-40B4-BE49-F238E27FC236}">
                <a16:creationId xmlns:a16="http://schemas.microsoft.com/office/drawing/2014/main" id="{9980D0FD-705E-6F62-37A6-3C331B635253}"/>
              </a:ext>
            </a:extLst>
          </p:cNvPr>
          <p:cNvGraphicFramePr>
            <a:graphicFrameLocks noGrp="1"/>
          </p:cNvGraphicFramePr>
          <p:nvPr>
            <p:extLst>
              <p:ext uri="{D42A27DB-BD31-4B8C-83A1-F6EECF244321}">
                <p14:modId xmlns:p14="http://schemas.microsoft.com/office/powerpoint/2010/main" val="111015652"/>
              </p:ext>
            </p:extLst>
          </p:nvPr>
        </p:nvGraphicFramePr>
        <p:xfrm>
          <a:off x="5131954" y="5122786"/>
          <a:ext cx="1918380" cy="746760"/>
        </p:xfrm>
        <a:graphic>
          <a:graphicData uri="http://schemas.openxmlformats.org/drawingml/2006/table">
            <a:tbl>
              <a:tblPr firstRow="1" bandRow="1">
                <a:tableStyleId>{5C22544A-7EE6-4342-B048-85BDC9FD1C3A}</a:tableStyleId>
              </a:tblPr>
              <a:tblGrid>
                <a:gridCol w="959190">
                  <a:extLst>
                    <a:ext uri="{9D8B030D-6E8A-4147-A177-3AD203B41FA5}">
                      <a16:colId xmlns:a16="http://schemas.microsoft.com/office/drawing/2014/main" val="1220061109"/>
                    </a:ext>
                  </a:extLst>
                </a:gridCol>
                <a:gridCol w="959190">
                  <a:extLst>
                    <a:ext uri="{9D8B030D-6E8A-4147-A177-3AD203B41FA5}">
                      <a16:colId xmlns:a16="http://schemas.microsoft.com/office/drawing/2014/main" val="1906547710"/>
                    </a:ext>
                  </a:extLst>
                </a:gridCol>
              </a:tblGrid>
              <a:tr h="431800">
                <a:tc>
                  <a:txBody>
                    <a:bodyPr/>
                    <a:lstStyle/>
                    <a:p>
                      <a:pPr algn="ctr"/>
                      <a:r>
                        <a:rPr lang="en-US" sz="1200"/>
                        <a:t>Predicted True</a:t>
                      </a:r>
                    </a:p>
                  </a:txBody>
                  <a:tcPr marL="76200" marR="76200" marT="38100" marB="38100">
                    <a:solidFill>
                      <a:srgbClr val="00B050"/>
                    </a:solidFill>
                  </a:tcPr>
                </a:tc>
                <a:tc>
                  <a:txBody>
                    <a:bodyPr/>
                    <a:lstStyle/>
                    <a:p>
                      <a:pPr algn="ctr"/>
                      <a:r>
                        <a:rPr lang="en-US" sz="1200"/>
                        <a:t>Predicted False</a:t>
                      </a:r>
                    </a:p>
                  </a:txBody>
                  <a:tcPr marL="76200" marR="76200" marT="38100" marB="38100">
                    <a:solidFill>
                      <a:srgbClr val="FF0000"/>
                    </a:solidFill>
                  </a:tcPr>
                </a:tc>
                <a:extLst>
                  <a:ext uri="{0D108BD9-81ED-4DB2-BD59-A6C34878D82A}">
                    <a16:rowId xmlns:a16="http://schemas.microsoft.com/office/drawing/2014/main" val="1479296084"/>
                  </a:ext>
                </a:extLst>
              </a:tr>
              <a:tr h="304800">
                <a:tc>
                  <a:txBody>
                    <a:bodyPr/>
                    <a:lstStyle/>
                    <a:p>
                      <a:pPr algn="ctr"/>
                      <a:r>
                        <a:rPr lang="en-US" sz="1500"/>
                        <a:t>76</a:t>
                      </a:r>
                    </a:p>
                  </a:txBody>
                  <a:tcPr marL="76200" marR="76200" marT="38100" marB="38100">
                    <a:solidFill>
                      <a:srgbClr val="00B050">
                        <a:alpha val="50000"/>
                      </a:srgbClr>
                    </a:solidFill>
                  </a:tcPr>
                </a:tc>
                <a:tc>
                  <a:txBody>
                    <a:bodyPr/>
                    <a:lstStyle/>
                    <a:p>
                      <a:pPr algn="ctr"/>
                      <a:r>
                        <a:rPr lang="en-US" sz="1500"/>
                        <a:t>24</a:t>
                      </a:r>
                    </a:p>
                  </a:txBody>
                  <a:tcPr marL="76200" marR="76200" marT="38100" marB="38100">
                    <a:solidFill>
                      <a:srgbClr val="FF0000">
                        <a:alpha val="50000"/>
                      </a:srgbClr>
                    </a:solidFill>
                  </a:tcPr>
                </a:tc>
                <a:extLst>
                  <a:ext uri="{0D108BD9-81ED-4DB2-BD59-A6C34878D82A}">
                    <a16:rowId xmlns:a16="http://schemas.microsoft.com/office/drawing/2014/main" val="4762114"/>
                  </a:ext>
                </a:extLst>
              </a:tr>
            </a:tbl>
          </a:graphicData>
        </a:graphic>
      </p:graphicFrame>
      <p:grpSp>
        <p:nvGrpSpPr>
          <p:cNvPr id="365" name="Group 364">
            <a:extLst>
              <a:ext uri="{FF2B5EF4-FFF2-40B4-BE49-F238E27FC236}">
                <a16:creationId xmlns:a16="http://schemas.microsoft.com/office/drawing/2014/main" id="{04970502-5D4C-68D1-25B7-2C4C830782D3}"/>
              </a:ext>
            </a:extLst>
          </p:cNvPr>
          <p:cNvGrpSpPr/>
          <p:nvPr/>
        </p:nvGrpSpPr>
        <p:grpSpPr>
          <a:xfrm>
            <a:off x="3848352" y="4568980"/>
            <a:ext cx="4498205" cy="406998"/>
            <a:chOff x="5917716" y="4486275"/>
            <a:chExt cx="4498205" cy="406998"/>
          </a:xfrm>
        </p:grpSpPr>
        <p:grpSp>
          <p:nvGrpSpPr>
            <p:cNvPr id="226" name="Group 225">
              <a:extLst>
                <a:ext uri="{FF2B5EF4-FFF2-40B4-BE49-F238E27FC236}">
                  <a16:creationId xmlns:a16="http://schemas.microsoft.com/office/drawing/2014/main" id="{E6F8E1AB-9DEF-7B80-7EF4-C2C7C2D93340}"/>
                </a:ext>
              </a:extLst>
            </p:cNvPr>
            <p:cNvGrpSpPr/>
            <p:nvPr/>
          </p:nvGrpSpPr>
          <p:grpSpPr>
            <a:xfrm>
              <a:off x="8156803" y="4486275"/>
              <a:ext cx="2259118" cy="404909"/>
              <a:chOff x="769832" y="4357899"/>
              <a:chExt cx="7868303" cy="1523886"/>
            </a:xfrm>
          </p:grpSpPr>
          <p:sp>
            <p:nvSpPr>
              <p:cNvPr id="153" name="Rectangle: Rounded Corners 152">
                <a:extLst>
                  <a:ext uri="{FF2B5EF4-FFF2-40B4-BE49-F238E27FC236}">
                    <a16:creationId xmlns:a16="http://schemas.microsoft.com/office/drawing/2014/main" id="{33932A30-E51C-A953-58C5-C0B6A0D22E46}"/>
                  </a:ext>
                </a:extLst>
              </p:cNvPr>
              <p:cNvSpPr/>
              <p:nvPr/>
            </p:nvSpPr>
            <p:spPr>
              <a:xfrm>
                <a:off x="1254664" y="4357899"/>
                <a:ext cx="795518" cy="18935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54" name="Straight Arrow Connector 153">
                <a:extLst>
                  <a:ext uri="{FF2B5EF4-FFF2-40B4-BE49-F238E27FC236}">
                    <a16:creationId xmlns:a16="http://schemas.microsoft.com/office/drawing/2014/main" id="{22896EF7-AC60-5327-50CE-26518D5A4172}"/>
                  </a:ext>
                </a:extLst>
              </p:cNvPr>
              <p:cNvCxnSpPr>
                <a:cxnSpLocks/>
                <a:stCxn id="153" idx="2"/>
                <a:endCxn id="155" idx="0"/>
              </p:cNvCxnSpPr>
              <p:nvPr/>
            </p:nvCxnSpPr>
            <p:spPr>
              <a:xfrm flipH="1">
                <a:off x="1254664" y="4547251"/>
                <a:ext cx="397759" cy="14345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5" name="Rectangle: Rounded Corners 154">
                <a:extLst>
                  <a:ext uri="{FF2B5EF4-FFF2-40B4-BE49-F238E27FC236}">
                    <a16:creationId xmlns:a16="http://schemas.microsoft.com/office/drawing/2014/main" id="{EE4F3CAA-E0D4-EC43-0AC3-426DBB1FB74C}"/>
                  </a:ext>
                </a:extLst>
              </p:cNvPr>
              <p:cNvSpPr/>
              <p:nvPr/>
            </p:nvSpPr>
            <p:spPr>
              <a:xfrm>
                <a:off x="1079021" y="469070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6" name="Rectangle: Rounded Corners 155">
                <a:extLst>
                  <a:ext uri="{FF2B5EF4-FFF2-40B4-BE49-F238E27FC236}">
                    <a16:creationId xmlns:a16="http://schemas.microsoft.com/office/drawing/2014/main" id="{567A416C-53F9-E3E0-CDB6-DF2ABC88EE3F}"/>
                  </a:ext>
                </a:extLst>
              </p:cNvPr>
              <p:cNvSpPr/>
              <p:nvPr/>
            </p:nvSpPr>
            <p:spPr>
              <a:xfrm>
                <a:off x="1821669" y="4690703"/>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7" name="Straight Arrow Connector 156">
                <a:extLst>
                  <a:ext uri="{FF2B5EF4-FFF2-40B4-BE49-F238E27FC236}">
                    <a16:creationId xmlns:a16="http://schemas.microsoft.com/office/drawing/2014/main" id="{02F51799-86A2-CD16-7527-8C1F3C6EDF67}"/>
                  </a:ext>
                </a:extLst>
              </p:cNvPr>
              <p:cNvCxnSpPr>
                <a:cxnSpLocks/>
                <a:stCxn id="156" idx="2"/>
                <a:endCxn id="158" idx="0"/>
              </p:cNvCxnSpPr>
              <p:nvPr/>
            </p:nvCxnSpPr>
            <p:spPr>
              <a:xfrm>
                <a:off x="2050182" y="4887945"/>
                <a:ext cx="419694" cy="1500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8" name="Rectangle: Rounded Corners 157">
                <a:extLst>
                  <a:ext uri="{FF2B5EF4-FFF2-40B4-BE49-F238E27FC236}">
                    <a16:creationId xmlns:a16="http://schemas.microsoft.com/office/drawing/2014/main" id="{F550E16F-D544-E6BD-4C19-6F0145EB1B18}"/>
                  </a:ext>
                </a:extLst>
              </p:cNvPr>
              <p:cNvSpPr/>
              <p:nvPr/>
            </p:nvSpPr>
            <p:spPr>
              <a:xfrm>
                <a:off x="2294233" y="5038019"/>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9" name="Straight Arrow Connector 158">
                <a:extLst>
                  <a:ext uri="{FF2B5EF4-FFF2-40B4-BE49-F238E27FC236}">
                    <a16:creationId xmlns:a16="http://schemas.microsoft.com/office/drawing/2014/main" id="{05EAFAE5-A287-B064-EC17-3C2B7B453B0D}"/>
                  </a:ext>
                </a:extLst>
              </p:cNvPr>
              <p:cNvCxnSpPr>
                <a:cxnSpLocks/>
                <a:stCxn id="156" idx="2"/>
                <a:endCxn id="160" idx="0"/>
              </p:cNvCxnSpPr>
              <p:nvPr/>
            </p:nvCxnSpPr>
            <p:spPr>
              <a:xfrm flipH="1">
                <a:off x="1631013" y="4887945"/>
                <a:ext cx="419169" cy="1027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0" name="Rectangle: Rounded Corners 159">
                <a:extLst>
                  <a:ext uri="{FF2B5EF4-FFF2-40B4-BE49-F238E27FC236}">
                    <a16:creationId xmlns:a16="http://schemas.microsoft.com/office/drawing/2014/main" id="{05C42B85-16DC-6F8C-57F7-C2A122DFA6A5}"/>
                  </a:ext>
                </a:extLst>
              </p:cNvPr>
              <p:cNvSpPr/>
              <p:nvPr/>
            </p:nvSpPr>
            <p:spPr>
              <a:xfrm>
                <a:off x="1402500" y="499068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1" name="Straight Arrow Connector 160">
                <a:extLst>
                  <a:ext uri="{FF2B5EF4-FFF2-40B4-BE49-F238E27FC236}">
                    <a16:creationId xmlns:a16="http://schemas.microsoft.com/office/drawing/2014/main" id="{6ED1C429-E6CB-2F1D-6621-1004C3F435A7}"/>
                  </a:ext>
                </a:extLst>
              </p:cNvPr>
              <p:cNvCxnSpPr>
                <a:cxnSpLocks/>
                <a:stCxn id="160" idx="2"/>
                <a:endCxn id="165" idx="0"/>
              </p:cNvCxnSpPr>
              <p:nvPr/>
            </p:nvCxnSpPr>
            <p:spPr>
              <a:xfrm flipH="1">
                <a:off x="1173988" y="5187923"/>
                <a:ext cx="457025"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62" name="Rectangle: Rounded Corners 161">
                <a:extLst>
                  <a:ext uri="{FF2B5EF4-FFF2-40B4-BE49-F238E27FC236}">
                    <a16:creationId xmlns:a16="http://schemas.microsoft.com/office/drawing/2014/main" id="{55318967-95E9-5A58-2DCC-A18377E422FB}"/>
                  </a:ext>
                </a:extLst>
              </p:cNvPr>
              <p:cNvSpPr/>
              <p:nvPr/>
            </p:nvSpPr>
            <p:spPr>
              <a:xfrm>
                <a:off x="1865555" y="535431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3" name="Straight Arrow Connector 162">
                <a:extLst>
                  <a:ext uri="{FF2B5EF4-FFF2-40B4-BE49-F238E27FC236}">
                    <a16:creationId xmlns:a16="http://schemas.microsoft.com/office/drawing/2014/main" id="{35E3210B-978A-D190-CDEC-0A6CE86EE194}"/>
                  </a:ext>
                </a:extLst>
              </p:cNvPr>
              <p:cNvCxnSpPr>
                <a:cxnSpLocks/>
                <a:stCxn id="160" idx="2"/>
                <a:endCxn id="162" idx="0"/>
              </p:cNvCxnSpPr>
              <p:nvPr/>
            </p:nvCxnSpPr>
            <p:spPr>
              <a:xfrm>
                <a:off x="1631013" y="5187923"/>
                <a:ext cx="410185" cy="1663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a:extLst>
                  <a:ext uri="{FF2B5EF4-FFF2-40B4-BE49-F238E27FC236}">
                    <a16:creationId xmlns:a16="http://schemas.microsoft.com/office/drawing/2014/main" id="{531495D4-07CC-A486-C971-769C6DA8A055}"/>
                  </a:ext>
                </a:extLst>
              </p:cNvPr>
              <p:cNvCxnSpPr>
                <a:cxnSpLocks/>
                <a:stCxn id="153" idx="2"/>
                <a:endCxn id="156" idx="0"/>
              </p:cNvCxnSpPr>
              <p:nvPr/>
            </p:nvCxnSpPr>
            <p:spPr>
              <a:xfrm>
                <a:off x="1652423" y="4547251"/>
                <a:ext cx="397759" cy="1434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5" name="Rectangle: Rounded Corners 164">
                <a:extLst>
                  <a:ext uri="{FF2B5EF4-FFF2-40B4-BE49-F238E27FC236}">
                    <a16:creationId xmlns:a16="http://schemas.microsoft.com/office/drawing/2014/main" id="{9EB57A9D-18DB-B012-C090-B27A3D170429}"/>
                  </a:ext>
                </a:extLst>
              </p:cNvPr>
              <p:cNvSpPr/>
              <p:nvPr/>
            </p:nvSpPr>
            <p:spPr>
              <a:xfrm>
                <a:off x="945475" y="529603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6" name="Straight Arrow Connector 165">
                <a:extLst>
                  <a:ext uri="{FF2B5EF4-FFF2-40B4-BE49-F238E27FC236}">
                    <a16:creationId xmlns:a16="http://schemas.microsoft.com/office/drawing/2014/main" id="{C1449013-EA08-D4CB-7EE4-584A3ADD97C9}"/>
                  </a:ext>
                </a:extLst>
              </p:cNvPr>
              <p:cNvCxnSpPr>
                <a:cxnSpLocks/>
                <a:stCxn id="165" idx="2"/>
                <a:endCxn id="169" idx="0"/>
              </p:cNvCxnSpPr>
              <p:nvPr/>
            </p:nvCxnSpPr>
            <p:spPr>
              <a:xfrm flipH="1">
                <a:off x="945475" y="5493273"/>
                <a:ext cx="228513"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D9AA7942-5458-7232-73D5-9F3847BE51F7}"/>
                  </a:ext>
                </a:extLst>
              </p:cNvPr>
              <p:cNvCxnSpPr>
                <a:cxnSpLocks/>
                <a:stCxn id="165" idx="2"/>
                <a:endCxn id="168" idx="0"/>
              </p:cNvCxnSpPr>
              <p:nvPr/>
            </p:nvCxnSpPr>
            <p:spPr>
              <a:xfrm>
                <a:off x="1173988" y="5493273"/>
                <a:ext cx="228513" cy="1027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8" name="Rectangle: Rounded Corners 167">
                <a:extLst>
                  <a:ext uri="{FF2B5EF4-FFF2-40B4-BE49-F238E27FC236}">
                    <a16:creationId xmlns:a16="http://schemas.microsoft.com/office/drawing/2014/main" id="{DAC1D9B7-AD67-1CEA-A5A5-2C7866068A53}"/>
                  </a:ext>
                </a:extLst>
              </p:cNvPr>
              <p:cNvSpPr/>
              <p:nvPr/>
            </p:nvSpPr>
            <p:spPr>
              <a:xfrm>
                <a:off x="1226857" y="5596008"/>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9" name="Rectangle: Rounded Corners 168">
                <a:extLst>
                  <a:ext uri="{FF2B5EF4-FFF2-40B4-BE49-F238E27FC236}">
                    <a16:creationId xmlns:a16="http://schemas.microsoft.com/office/drawing/2014/main" id="{F46079E8-1C27-ACC9-35B2-1D786438A384}"/>
                  </a:ext>
                </a:extLst>
              </p:cNvPr>
              <p:cNvSpPr/>
              <p:nvPr/>
            </p:nvSpPr>
            <p:spPr>
              <a:xfrm>
                <a:off x="769832" y="5601380"/>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0" name="Rectangle: Rounded Corners 169">
                <a:extLst>
                  <a:ext uri="{FF2B5EF4-FFF2-40B4-BE49-F238E27FC236}">
                    <a16:creationId xmlns:a16="http://schemas.microsoft.com/office/drawing/2014/main" id="{45397862-6919-FB99-2783-57456C0AFF30}"/>
                  </a:ext>
                </a:extLst>
              </p:cNvPr>
              <p:cNvSpPr/>
              <p:nvPr/>
            </p:nvSpPr>
            <p:spPr>
              <a:xfrm>
                <a:off x="6872220" y="4362892"/>
                <a:ext cx="792460" cy="2009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71" name="Straight Arrow Connector 170">
                <a:extLst>
                  <a:ext uri="{FF2B5EF4-FFF2-40B4-BE49-F238E27FC236}">
                    <a16:creationId xmlns:a16="http://schemas.microsoft.com/office/drawing/2014/main" id="{3330C969-627D-6FE1-DB91-D700B8B28BD4}"/>
                  </a:ext>
                </a:extLst>
              </p:cNvPr>
              <p:cNvCxnSpPr>
                <a:cxnSpLocks/>
                <a:stCxn id="170" idx="2"/>
                <a:endCxn id="173" idx="0"/>
              </p:cNvCxnSpPr>
              <p:nvPr/>
            </p:nvCxnSpPr>
            <p:spPr>
              <a:xfrm flipH="1">
                <a:off x="6654388" y="4563792"/>
                <a:ext cx="614063" cy="529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7EDD63D6-DF6F-2974-7C71-54FDA26BAEA5}"/>
                  </a:ext>
                </a:extLst>
              </p:cNvPr>
              <p:cNvCxnSpPr>
                <a:cxnSpLocks/>
                <a:stCxn id="170" idx="2"/>
                <a:endCxn id="179" idx="0"/>
              </p:cNvCxnSpPr>
              <p:nvPr/>
            </p:nvCxnSpPr>
            <p:spPr>
              <a:xfrm>
                <a:off x="7268450" y="4563792"/>
                <a:ext cx="792115" cy="2174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3" name="Rectangle: Rounded Corners 172">
                <a:extLst>
                  <a:ext uri="{FF2B5EF4-FFF2-40B4-BE49-F238E27FC236}">
                    <a16:creationId xmlns:a16="http://schemas.microsoft.com/office/drawing/2014/main" id="{3F4F4E1E-2D8D-8082-0EF1-D4213ED2AF1E}"/>
                  </a:ext>
                </a:extLst>
              </p:cNvPr>
              <p:cNvSpPr/>
              <p:nvPr/>
            </p:nvSpPr>
            <p:spPr>
              <a:xfrm>
                <a:off x="6426753" y="461669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4" name="Straight Arrow Connector 173">
                <a:extLst>
                  <a:ext uri="{FF2B5EF4-FFF2-40B4-BE49-F238E27FC236}">
                    <a16:creationId xmlns:a16="http://schemas.microsoft.com/office/drawing/2014/main" id="{E3D8B23F-CA3F-51F7-3A85-E2B241E67A12}"/>
                  </a:ext>
                </a:extLst>
              </p:cNvPr>
              <p:cNvCxnSpPr>
                <a:cxnSpLocks/>
                <a:stCxn id="173" idx="2"/>
                <a:endCxn id="189" idx="0"/>
              </p:cNvCxnSpPr>
              <p:nvPr/>
            </p:nvCxnSpPr>
            <p:spPr>
              <a:xfrm>
                <a:off x="6654388" y="4825969"/>
                <a:ext cx="490087" cy="71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44BD282-71D5-CA16-C6FA-2417F7648D41}"/>
                  </a:ext>
                </a:extLst>
              </p:cNvPr>
              <p:cNvCxnSpPr>
                <a:cxnSpLocks/>
                <a:stCxn id="173" idx="2"/>
                <a:endCxn id="176" idx="0"/>
              </p:cNvCxnSpPr>
              <p:nvPr/>
            </p:nvCxnSpPr>
            <p:spPr>
              <a:xfrm flipH="1">
                <a:off x="6361453" y="4825969"/>
                <a:ext cx="292934" cy="1664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6" name="Rectangle: Rounded Corners 175">
                <a:extLst>
                  <a:ext uri="{FF2B5EF4-FFF2-40B4-BE49-F238E27FC236}">
                    <a16:creationId xmlns:a16="http://schemas.microsoft.com/office/drawing/2014/main" id="{5B97F5BA-A234-9428-D039-EF15D3AA183F}"/>
                  </a:ext>
                </a:extLst>
              </p:cNvPr>
              <p:cNvSpPr/>
              <p:nvPr/>
            </p:nvSpPr>
            <p:spPr>
              <a:xfrm>
                <a:off x="6133819" y="499243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77" name="Straight Arrow Connector 176">
                <a:extLst>
                  <a:ext uri="{FF2B5EF4-FFF2-40B4-BE49-F238E27FC236}">
                    <a16:creationId xmlns:a16="http://schemas.microsoft.com/office/drawing/2014/main" id="{66D298D9-3367-3226-F0D3-EB2D4C6048D9}"/>
                  </a:ext>
                </a:extLst>
              </p:cNvPr>
              <p:cNvCxnSpPr>
                <a:cxnSpLocks/>
                <a:stCxn id="176" idx="2"/>
                <a:endCxn id="180" idx="0"/>
              </p:cNvCxnSpPr>
              <p:nvPr/>
            </p:nvCxnSpPr>
            <p:spPr>
              <a:xfrm flipH="1">
                <a:off x="6147475" y="5201709"/>
                <a:ext cx="213978" cy="17653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F8E24D31-87EB-EB0F-B1CE-40C65DE8D389}"/>
                  </a:ext>
                </a:extLst>
              </p:cNvPr>
              <p:cNvCxnSpPr>
                <a:cxnSpLocks/>
                <a:stCxn id="176" idx="2"/>
                <a:endCxn id="190" idx="0"/>
              </p:cNvCxnSpPr>
              <p:nvPr/>
            </p:nvCxnSpPr>
            <p:spPr>
              <a:xfrm>
                <a:off x="6361453" y="5201709"/>
                <a:ext cx="612149" cy="1765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9" name="Rectangle: Rounded Corners 178">
                <a:extLst>
                  <a:ext uri="{FF2B5EF4-FFF2-40B4-BE49-F238E27FC236}">
                    <a16:creationId xmlns:a16="http://schemas.microsoft.com/office/drawing/2014/main" id="{1D9D7495-F4AF-BF6F-0ABD-07750CC3AAE5}"/>
                  </a:ext>
                </a:extLst>
              </p:cNvPr>
              <p:cNvSpPr/>
              <p:nvPr/>
            </p:nvSpPr>
            <p:spPr>
              <a:xfrm>
                <a:off x="7832930" y="478127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0" name="Rectangle: Rounded Corners 179">
                <a:extLst>
                  <a:ext uri="{FF2B5EF4-FFF2-40B4-BE49-F238E27FC236}">
                    <a16:creationId xmlns:a16="http://schemas.microsoft.com/office/drawing/2014/main" id="{FAEB4873-452B-640C-888D-565C1DD4CA1E}"/>
                  </a:ext>
                </a:extLst>
              </p:cNvPr>
              <p:cNvSpPr/>
              <p:nvPr/>
            </p:nvSpPr>
            <p:spPr>
              <a:xfrm>
                <a:off x="5919841"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1" name="Rectangle: Rounded Corners 180">
                <a:extLst>
                  <a:ext uri="{FF2B5EF4-FFF2-40B4-BE49-F238E27FC236}">
                    <a16:creationId xmlns:a16="http://schemas.microsoft.com/office/drawing/2014/main" id="{63CC5A0E-C0A6-2B99-8526-BC4C1EA32BF8}"/>
                  </a:ext>
                </a:extLst>
              </p:cNvPr>
              <p:cNvSpPr/>
              <p:nvPr/>
            </p:nvSpPr>
            <p:spPr>
              <a:xfrm>
                <a:off x="7462677" y="5061383"/>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82" name="Straight Arrow Connector 181">
                <a:extLst>
                  <a:ext uri="{FF2B5EF4-FFF2-40B4-BE49-F238E27FC236}">
                    <a16:creationId xmlns:a16="http://schemas.microsoft.com/office/drawing/2014/main" id="{878C52E3-6CAB-716B-8BF0-73FF3D4B90CF}"/>
                  </a:ext>
                </a:extLst>
              </p:cNvPr>
              <p:cNvCxnSpPr>
                <a:cxnSpLocks/>
                <a:stCxn id="179" idx="2"/>
                <a:endCxn id="181" idx="0"/>
              </p:cNvCxnSpPr>
              <p:nvPr/>
            </p:nvCxnSpPr>
            <p:spPr>
              <a:xfrm flipH="1">
                <a:off x="7690311" y="4990549"/>
                <a:ext cx="370254" cy="7083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3" name="Rectangle: Rounded Corners 182">
                <a:extLst>
                  <a:ext uri="{FF2B5EF4-FFF2-40B4-BE49-F238E27FC236}">
                    <a16:creationId xmlns:a16="http://schemas.microsoft.com/office/drawing/2014/main" id="{E8919437-037F-F4CF-D4B7-4405631A367E}"/>
                  </a:ext>
                </a:extLst>
              </p:cNvPr>
              <p:cNvSpPr/>
              <p:nvPr/>
            </p:nvSpPr>
            <p:spPr>
              <a:xfrm>
                <a:off x="8288199" y="5061383"/>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84" name="Straight Arrow Connector 183">
                <a:extLst>
                  <a:ext uri="{FF2B5EF4-FFF2-40B4-BE49-F238E27FC236}">
                    <a16:creationId xmlns:a16="http://schemas.microsoft.com/office/drawing/2014/main" id="{1DAD851F-A895-FE38-460B-82495DD3B80E}"/>
                  </a:ext>
                </a:extLst>
              </p:cNvPr>
              <p:cNvCxnSpPr>
                <a:cxnSpLocks/>
                <a:stCxn id="179" idx="2"/>
                <a:endCxn id="183" idx="0"/>
              </p:cNvCxnSpPr>
              <p:nvPr/>
            </p:nvCxnSpPr>
            <p:spPr>
              <a:xfrm>
                <a:off x="8060564" y="4990549"/>
                <a:ext cx="402602" cy="708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Straight Arrow Connector 184">
                <a:extLst>
                  <a:ext uri="{FF2B5EF4-FFF2-40B4-BE49-F238E27FC236}">
                    <a16:creationId xmlns:a16="http://schemas.microsoft.com/office/drawing/2014/main" id="{951224BD-607A-F2E3-819A-3D403F527908}"/>
                  </a:ext>
                </a:extLst>
              </p:cNvPr>
              <p:cNvCxnSpPr>
                <a:cxnSpLocks/>
                <a:stCxn id="181" idx="2"/>
                <a:endCxn id="188" idx="0"/>
              </p:cNvCxnSpPr>
              <p:nvPr/>
            </p:nvCxnSpPr>
            <p:spPr>
              <a:xfrm flipH="1">
                <a:off x="7462677" y="5270653"/>
                <a:ext cx="227634" cy="956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6" name="Straight Arrow Connector 185">
                <a:extLst>
                  <a:ext uri="{FF2B5EF4-FFF2-40B4-BE49-F238E27FC236}">
                    <a16:creationId xmlns:a16="http://schemas.microsoft.com/office/drawing/2014/main" id="{A0ADA54F-E6A1-72AA-E718-87EF7716CEF6}"/>
                  </a:ext>
                </a:extLst>
              </p:cNvPr>
              <p:cNvCxnSpPr>
                <a:cxnSpLocks/>
                <a:stCxn id="181" idx="2"/>
                <a:endCxn id="187" idx="0"/>
              </p:cNvCxnSpPr>
              <p:nvPr/>
            </p:nvCxnSpPr>
            <p:spPr>
              <a:xfrm>
                <a:off x="7690311" y="5270653"/>
                <a:ext cx="227634" cy="956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7" name="Rectangle: Rounded Corners 186">
                <a:extLst>
                  <a:ext uri="{FF2B5EF4-FFF2-40B4-BE49-F238E27FC236}">
                    <a16:creationId xmlns:a16="http://schemas.microsoft.com/office/drawing/2014/main" id="{89707466-4922-933A-60EB-4AE696F094B5}"/>
                  </a:ext>
                </a:extLst>
              </p:cNvPr>
              <p:cNvSpPr/>
              <p:nvPr/>
            </p:nvSpPr>
            <p:spPr>
              <a:xfrm>
                <a:off x="7742977"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8" name="Rectangle: Rounded Corners 187">
                <a:extLst>
                  <a:ext uri="{FF2B5EF4-FFF2-40B4-BE49-F238E27FC236}">
                    <a16:creationId xmlns:a16="http://schemas.microsoft.com/office/drawing/2014/main" id="{F527BAB1-A775-4F27-643B-69F519AC3C2C}"/>
                  </a:ext>
                </a:extLst>
              </p:cNvPr>
              <p:cNvSpPr/>
              <p:nvPr/>
            </p:nvSpPr>
            <p:spPr>
              <a:xfrm>
                <a:off x="7287709"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9" name="Rectangle: Rounded Corners 188">
                <a:extLst>
                  <a:ext uri="{FF2B5EF4-FFF2-40B4-BE49-F238E27FC236}">
                    <a16:creationId xmlns:a16="http://schemas.microsoft.com/office/drawing/2014/main" id="{495FBBDB-D07E-F5D8-5B31-36CADE141996}"/>
                  </a:ext>
                </a:extLst>
              </p:cNvPr>
              <p:cNvSpPr/>
              <p:nvPr/>
            </p:nvSpPr>
            <p:spPr>
              <a:xfrm>
                <a:off x="6969506" y="4897870"/>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0" name="Rectangle: Rounded Corners 189">
                <a:extLst>
                  <a:ext uri="{FF2B5EF4-FFF2-40B4-BE49-F238E27FC236}">
                    <a16:creationId xmlns:a16="http://schemas.microsoft.com/office/drawing/2014/main" id="{221F2F90-E7CE-4983-9F4B-A785DB7D394D}"/>
                  </a:ext>
                </a:extLst>
              </p:cNvPr>
              <p:cNvSpPr/>
              <p:nvPr/>
            </p:nvSpPr>
            <p:spPr>
              <a:xfrm>
                <a:off x="6745967"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91" name="Straight Arrow Connector 190">
                <a:extLst>
                  <a:ext uri="{FF2B5EF4-FFF2-40B4-BE49-F238E27FC236}">
                    <a16:creationId xmlns:a16="http://schemas.microsoft.com/office/drawing/2014/main" id="{F36C90F2-A179-DFF5-4230-ADA2CC08CFF2}"/>
                  </a:ext>
                </a:extLst>
              </p:cNvPr>
              <p:cNvCxnSpPr>
                <a:cxnSpLocks/>
                <a:stCxn id="180" idx="2"/>
                <a:endCxn id="192" idx="0"/>
              </p:cNvCxnSpPr>
              <p:nvPr/>
            </p:nvCxnSpPr>
            <p:spPr>
              <a:xfrm flipH="1">
                <a:off x="5919841" y="5587517"/>
                <a:ext cx="227634"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2" name="Rectangle: Rounded Corners 191">
                <a:extLst>
                  <a:ext uri="{FF2B5EF4-FFF2-40B4-BE49-F238E27FC236}">
                    <a16:creationId xmlns:a16="http://schemas.microsoft.com/office/drawing/2014/main" id="{2EA0D8E0-544A-4555-B4D2-420E44597C72}"/>
                  </a:ext>
                </a:extLst>
              </p:cNvPr>
              <p:cNvSpPr/>
              <p:nvPr/>
            </p:nvSpPr>
            <p:spPr>
              <a:xfrm>
                <a:off x="5744873"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3" name="Rectangle: Rounded Corners 192">
                <a:extLst>
                  <a:ext uri="{FF2B5EF4-FFF2-40B4-BE49-F238E27FC236}">
                    <a16:creationId xmlns:a16="http://schemas.microsoft.com/office/drawing/2014/main" id="{D6F61772-7702-C2D1-A161-12E4599C2918}"/>
                  </a:ext>
                </a:extLst>
              </p:cNvPr>
              <p:cNvSpPr/>
              <p:nvPr/>
            </p:nvSpPr>
            <p:spPr>
              <a:xfrm>
                <a:off x="6200142"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94" name="Straight Arrow Connector 193">
                <a:extLst>
                  <a:ext uri="{FF2B5EF4-FFF2-40B4-BE49-F238E27FC236}">
                    <a16:creationId xmlns:a16="http://schemas.microsoft.com/office/drawing/2014/main" id="{693602E8-E3DC-E345-75AE-F0637845D63E}"/>
                  </a:ext>
                </a:extLst>
              </p:cNvPr>
              <p:cNvCxnSpPr>
                <a:cxnSpLocks/>
                <a:stCxn id="180" idx="2"/>
                <a:endCxn id="193" idx="0"/>
              </p:cNvCxnSpPr>
              <p:nvPr/>
            </p:nvCxnSpPr>
            <p:spPr>
              <a:xfrm>
                <a:off x="6147475" y="5587517"/>
                <a:ext cx="227634"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5B5E8C9F-BE26-3DB1-2190-3EB380D083D5}"/>
                  </a:ext>
                </a:extLst>
              </p:cNvPr>
              <p:cNvCxnSpPr>
                <a:cxnSpLocks/>
                <a:stCxn id="190" idx="2"/>
                <a:endCxn id="196" idx="0"/>
              </p:cNvCxnSpPr>
              <p:nvPr/>
            </p:nvCxnSpPr>
            <p:spPr>
              <a:xfrm flipH="1">
                <a:off x="6747925" y="5587517"/>
                <a:ext cx="225677"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96" name="Rectangle: Rounded Corners 195">
                <a:extLst>
                  <a:ext uri="{FF2B5EF4-FFF2-40B4-BE49-F238E27FC236}">
                    <a16:creationId xmlns:a16="http://schemas.microsoft.com/office/drawing/2014/main" id="{EB3C3814-0235-798A-C497-84D34A99B12A}"/>
                  </a:ext>
                </a:extLst>
              </p:cNvPr>
              <p:cNvSpPr/>
              <p:nvPr/>
            </p:nvSpPr>
            <p:spPr>
              <a:xfrm>
                <a:off x="6572957"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7" name="Rectangle: Rounded Corners 196">
                <a:extLst>
                  <a:ext uri="{FF2B5EF4-FFF2-40B4-BE49-F238E27FC236}">
                    <a16:creationId xmlns:a16="http://schemas.microsoft.com/office/drawing/2014/main" id="{6191B7AA-215D-63BF-09BC-2CBDEB3C1685}"/>
                  </a:ext>
                </a:extLst>
              </p:cNvPr>
              <p:cNvSpPr/>
              <p:nvPr/>
            </p:nvSpPr>
            <p:spPr>
              <a:xfrm>
                <a:off x="7028226"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98" name="Straight Arrow Connector 197">
                <a:extLst>
                  <a:ext uri="{FF2B5EF4-FFF2-40B4-BE49-F238E27FC236}">
                    <a16:creationId xmlns:a16="http://schemas.microsoft.com/office/drawing/2014/main" id="{89725965-A497-E1CB-A303-1B0F5891123B}"/>
                  </a:ext>
                </a:extLst>
              </p:cNvPr>
              <p:cNvCxnSpPr>
                <a:cxnSpLocks/>
                <a:stCxn id="190" idx="2"/>
                <a:endCxn id="197" idx="0"/>
              </p:cNvCxnSpPr>
              <p:nvPr/>
            </p:nvCxnSpPr>
            <p:spPr>
              <a:xfrm>
                <a:off x="6973602" y="5587517"/>
                <a:ext cx="229592"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9" name="Rectangle: Rounded Corners 198">
                <a:extLst>
                  <a:ext uri="{FF2B5EF4-FFF2-40B4-BE49-F238E27FC236}">
                    <a16:creationId xmlns:a16="http://schemas.microsoft.com/office/drawing/2014/main" id="{C6A30172-9E7D-2411-1D9D-51A3B2429FD5}"/>
                  </a:ext>
                </a:extLst>
              </p:cNvPr>
              <p:cNvSpPr/>
              <p:nvPr/>
            </p:nvSpPr>
            <p:spPr>
              <a:xfrm>
                <a:off x="3763505" y="4357900"/>
                <a:ext cx="785293" cy="201576"/>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00" name="Straight Arrow Connector 199">
                <a:extLst>
                  <a:ext uri="{FF2B5EF4-FFF2-40B4-BE49-F238E27FC236}">
                    <a16:creationId xmlns:a16="http://schemas.microsoft.com/office/drawing/2014/main" id="{93B88906-58FD-364C-C7A0-FD3D0861645F}"/>
                  </a:ext>
                </a:extLst>
              </p:cNvPr>
              <p:cNvCxnSpPr>
                <a:cxnSpLocks/>
                <a:stCxn id="199" idx="2"/>
                <a:endCxn id="210" idx="0"/>
              </p:cNvCxnSpPr>
              <p:nvPr/>
            </p:nvCxnSpPr>
            <p:spPr>
              <a:xfrm flipH="1">
                <a:off x="3537930" y="4559476"/>
                <a:ext cx="618222" cy="1353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1" name="Rectangle: Rounded Corners 200">
                <a:extLst>
                  <a:ext uri="{FF2B5EF4-FFF2-40B4-BE49-F238E27FC236}">
                    <a16:creationId xmlns:a16="http://schemas.microsoft.com/office/drawing/2014/main" id="{5253151A-205D-7DA2-A88D-940B4BD9E031}"/>
                  </a:ext>
                </a:extLst>
              </p:cNvPr>
              <p:cNvSpPr/>
              <p:nvPr/>
            </p:nvSpPr>
            <p:spPr>
              <a:xfrm>
                <a:off x="4511947" y="4691766"/>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2" name="Straight Arrow Connector 201">
                <a:extLst>
                  <a:ext uri="{FF2B5EF4-FFF2-40B4-BE49-F238E27FC236}">
                    <a16:creationId xmlns:a16="http://schemas.microsoft.com/office/drawing/2014/main" id="{181B7923-F46F-9B84-EE0D-D4F70AFF695C}"/>
                  </a:ext>
                </a:extLst>
              </p:cNvPr>
              <p:cNvCxnSpPr>
                <a:cxnSpLocks/>
                <a:stCxn id="201" idx="2"/>
                <a:endCxn id="203" idx="0"/>
              </p:cNvCxnSpPr>
              <p:nvPr/>
            </p:nvCxnSpPr>
            <p:spPr>
              <a:xfrm>
                <a:off x="4737522" y="4901740"/>
                <a:ext cx="329347" cy="1801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3" name="Rectangle: Rounded Corners 202">
                <a:extLst>
                  <a:ext uri="{FF2B5EF4-FFF2-40B4-BE49-F238E27FC236}">
                    <a16:creationId xmlns:a16="http://schemas.microsoft.com/office/drawing/2014/main" id="{278CC838-01DF-119F-6F40-7BEEA38D74DD}"/>
                  </a:ext>
                </a:extLst>
              </p:cNvPr>
              <p:cNvSpPr/>
              <p:nvPr/>
            </p:nvSpPr>
            <p:spPr>
              <a:xfrm>
                <a:off x="4893483" y="5081923"/>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4" name="Straight Arrow Connector 203">
                <a:extLst>
                  <a:ext uri="{FF2B5EF4-FFF2-40B4-BE49-F238E27FC236}">
                    <a16:creationId xmlns:a16="http://schemas.microsoft.com/office/drawing/2014/main" id="{91337C15-64AC-5078-5B3E-09150F6AF081}"/>
                  </a:ext>
                </a:extLst>
              </p:cNvPr>
              <p:cNvCxnSpPr>
                <a:cxnSpLocks/>
                <a:stCxn id="201" idx="2"/>
                <a:endCxn id="205" idx="0"/>
              </p:cNvCxnSpPr>
              <p:nvPr/>
            </p:nvCxnSpPr>
            <p:spPr>
              <a:xfrm flipH="1">
                <a:off x="4443217" y="4901740"/>
                <a:ext cx="294305" cy="1801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5" name="Rectangle: Rounded Corners 204">
                <a:extLst>
                  <a:ext uri="{FF2B5EF4-FFF2-40B4-BE49-F238E27FC236}">
                    <a16:creationId xmlns:a16="http://schemas.microsoft.com/office/drawing/2014/main" id="{F2AFB2D6-4BF2-B554-EE7C-E39F0351CBEA}"/>
                  </a:ext>
                </a:extLst>
              </p:cNvPr>
              <p:cNvSpPr/>
              <p:nvPr/>
            </p:nvSpPr>
            <p:spPr>
              <a:xfrm>
                <a:off x="4217641" y="5081923"/>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6" name="Straight Arrow Connector 205">
                <a:extLst>
                  <a:ext uri="{FF2B5EF4-FFF2-40B4-BE49-F238E27FC236}">
                    <a16:creationId xmlns:a16="http://schemas.microsoft.com/office/drawing/2014/main" id="{9BEAE379-CFF2-D79C-EB91-B1178064C4DA}"/>
                  </a:ext>
                </a:extLst>
              </p:cNvPr>
              <p:cNvCxnSpPr>
                <a:cxnSpLocks/>
                <a:stCxn id="205" idx="2"/>
                <a:endCxn id="212" idx="0"/>
              </p:cNvCxnSpPr>
              <p:nvPr/>
            </p:nvCxnSpPr>
            <p:spPr>
              <a:xfrm flipH="1">
                <a:off x="4137281" y="5291897"/>
                <a:ext cx="305936" cy="21467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7" name="Rectangle: Rounded Corners 206">
                <a:extLst>
                  <a:ext uri="{FF2B5EF4-FFF2-40B4-BE49-F238E27FC236}">
                    <a16:creationId xmlns:a16="http://schemas.microsoft.com/office/drawing/2014/main" id="{E7BECD34-F724-5ACF-6B64-0BBC088C5B1E}"/>
                  </a:ext>
                </a:extLst>
              </p:cNvPr>
              <p:cNvSpPr/>
              <p:nvPr/>
            </p:nvSpPr>
            <p:spPr>
              <a:xfrm>
                <a:off x="460668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08" name="Straight Arrow Connector 207">
                <a:extLst>
                  <a:ext uri="{FF2B5EF4-FFF2-40B4-BE49-F238E27FC236}">
                    <a16:creationId xmlns:a16="http://schemas.microsoft.com/office/drawing/2014/main" id="{B0EA395D-9F17-0269-627E-1C4CBD385F98}"/>
                  </a:ext>
                </a:extLst>
              </p:cNvPr>
              <p:cNvCxnSpPr>
                <a:cxnSpLocks/>
                <a:stCxn id="205" idx="2"/>
                <a:endCxn id="207" idx="0"/>
              </p:cNvCxnSpPr>
              <p:nvPr/>
            </p:nvCxnSpPr>
            <p:spPr>
              <a:xfrm>
                <a:off x="4443217" y="5291897"/>
                <a:ext cx="336855" cy="214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8FF4928C-4BF1-E2E4-5291-756AEC42BF59}"/>
                  </a:ext>
                </a:extLst>
              </p:cNvPr>
              <p:cNvCxnSpPr>
                <a:cxnSpLocks/>
                <a:stCxn id="199" idx="2"/>
                <a:endCxn id="201" idx="0"/>
              </p:cNvCxnSpPr>
              <p:nvPr/>
            </p:nvCxnSpPr>
            <p:spPr>
              <a:xfrm>
                <a:off x="4156151" y="4559476"/>
                <a:ext cx="581371" cy="1322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0" name="Rectangle: Rounded Corners 209">
                <a:extLst>
                  <a:ext uri="{FF2B5EF4-FFF2-40B4-BE49-F238E27FC236}">
                    <a16:creationId xmlns:a16="http://schemas.microsoft.com/office/drawing/2014/main" id="{0B6D3958-4A03-DCCE-72EB-6AED14791715}"/>
                  </a:ext>
                </a:extLst>
              </p:cNvPr>
              <p:cNvSpPr/>
              <p:nvPr/>
            </p:nvSpPr>
            <p:spPr>
              <a:xfrm>
                <a:off x="3312354" y="4694794"/>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1" name="Rectangle: Rounded Corners 210">
                <a:extLst>
                  <a:ext uri="{FF2B5EF4-FFF2-40B4-BE49-F238E27FC236}">
                    <a16:creationId xmlns:a16="http://schemas.microsoft.com/office/drawing/2014/main" id="{3B87BD0E-431A-3304-8AAF-EF71182387AF}"/>
                  </a:ext>
                </a:extLst>
              </p:cNvPr>
              <p:cNvSpPr/>
              <p:nvPr/>
            </p:nvSpPr>
            <p:spPr>
              <a:xfrm>
                <a:off x="3150661" y="5031530"/>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2" name="Rectangle: Rounded Corners 211">
                <a:extLst>
                  <a:ext uri="{FF2B5EF4-FFF2-40B4-BE49-F238E27FC236}">
                    <a16:creationId xmlns:a16="http://schemas.microsoft.com/office/drawing/2014/main" id="{FFACF1C1-A70A-7DBE-EB8D-E735534377BF}"/>
                  </a:ext>
                </a:extLst>
              </p:cNvPr>
              <p:cNvSpPr/>
              <p:nvPr/>
            </p:nvSpPr>
            <p:spPr>
              <a:xfrm>
                <a:off x="3963896" y="550657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3" name="Rectangle: Rounded Corners 212">
                <a:extLst>
                  <a:ext uri="{FF2B5EF4-FFF2-40B4-BE49-F238E27FC236}">
                    <a16:creationId xmlns:a16="http://schemas.microsoft.com/office/drawing/2014/main" id="{0C19D0E4-2211-C1E4-E58E-89BDAAA2A1D4}"/>
                  </a:ext>
                </a:extLst>
              </p:cNvPr>
              <p:cNvSpPr/>
              <p:nvPr/>
            </p:nvSpPr>
            <p:spPr>
              <a:xfrm>
                <a:off x="3786442" y="5029130"/>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14" name="Straight Arrow Connector 213">
                <a:extLst>
                  <a:ext uri="{FF2B5EF4-FFF2-40B4-BE49-F238E27FC236}">
                    <a16:creationId xmlns:a16="http://schemas.microsoft.com/office/drawing/2014/main" id="{6C254DEA-B6C6-9905-3ACD-557851541E5D}"/>
                  </a:ext>
                </a:extLst>
              </p:cNvPr>
              <p:cNvCxnSpPr>
                <a:cxnSpLocks/>
                <a:stCxn id="210" idx="2"/>
                <a:endCxn id="213" idx="0"/>
              </p:cNvCxnSpPr>
              <p:nvPr/>
            </p:nvCxnSpPr>
            <p:spPr>
              <a:xfrm>
                <a:off x="3537930" y="4904769"/>
                <a:ext cx="421898" cy="1243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Straight Arrow Connector 214">
                <a:extLst>
                  <a:ext uri="{FF2B5EF4-FFF2-40B4-BE49-F238E27FC236}">
                    <a16:creationId xmlns:a16="http://schemas.microsoft.com/office/drawing/2014/main" id="{A2CF8505-0010-C8C7-4583-B375A9D26058}"/>
                  </a:ext>
                </a:extLst>
              </p:cNvPr>
              <p:cNvCxnSpPr>
                <a:cxnSpLocks/>
                <a:stCxn id="211" idx="2"/>
                <a:endCxn id="217" idx="0"/>
              </p:cNvCxnSpPr>
              <p:nvPr/>
            </p:nvCxnSpPr>
            <p:spPr>
              <a:xfrm flipH="1">
                <a:off x="3080721" y="5241504"/>
                <a:ext cx="295515" cy="2650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16" name="Straight Arrow Connector 215">
                <a:extLst>
                  <a:ext uri="{FF2B5EF4-FFF2-40B4-BE49-F238E27FC236}">
                    <a16:creationId xmlns:a16="http://schemas.microsoft.com/office/drawing/2014/main" id="{E70ED12C-5409-1D2F-B812-31845917C205}"/>
                  </a:ext>
                </a:extLst>
              </p:cNvPr>
              <p:cNvCxnSpPr>
                <a:cxnSpLocks/>
                <a:stCxn id="210" idx="2"/>
                <a:endCxn id="211" idx="0"/>
              </p:cNvCxnSpPr>
              <p:nvPr/>
            </p:nvCxnSpPr>
            <p:spPr>
              <a:xfrm flipH="1">
                <a:off x="3376236" y="4904769"/>
                <a:ext cx="161693" cy="1267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17" name="Rectangle: Rounded Corners 216">
                <a:extLst>
                  <a:ext uri="{FF2B5EF4-FFF2-40B4-BE49-F238E27FC236}">
                    <a16:creationId xmlns:a16="http://schemas.microsoft.com/office/drawing/2014/main" id="{57921A43-FDC0-D0F3-ADF9-5B32DAF79AE0}"/>
                  </a:ext>
                </a:extLst>
              </p:cNvPr>
              <p:cNvSpPr/>
              <p:nvPr/>
            </p:nvSpPr>
            <p:spPr>
              <a:xfrm>
                <a:off x="290733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8" name="Rectangle: Rounded Corners 217">
                <a:extLst>
                  <a:ext uri="{FF2B5EF4-FFF2-40B4-BE49-F238E27FC236}">
                    <a16:creationId xmlns:a16="http://schemas.microsoft.com/office/drawing/2014/main" id="{D4748370-C0E4-38EE-D65D-071E773A3C7A}"/>
                  </a:ext>
                </a:extLst>
              </p:cNvPr>
              <p:cNvSpPr/>
              <p:nvPr/>
            </p:nvSpPr>
            <p:spPr>
              <a:xfrm>
                <a:off x="337026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19" name="Straight Arrow Connector 218">
                <a:extLst>
                  <a:ext uri="{FF2B5EF4-FFF2-40B4-BE49-F238E27FC236}">
                    <a16:creationId xmlns:a16="http://schemas.microsoft.com/office/drawing/2014/main" id="{64188F02-02A1-CFCD-9E8D-846AF869139D}"/>
                  </a:ext>
                </a:extLst>
              </p:cNvPr>
              <p:cNvCxnSpPr>
                <a:cxnSpLocks/>
                <a:stCxn id="211" idx="2"/>
                <a:endCxn id="218" idx="0"/>
              </p:cNvCxnSpPr>
              <p:nvPr/>
            </p:nvCxnSpPr>
            <p:spPr>
              <a:xfrm>
                <a:off x="3376236" y="5241504"/>
                <a:ext cx="167415" cy="2650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826A97C6-0F8D-9C0C-DD08-6F09D9AE31FC}"/>
                </a:ext>
              </a:extLst>
            </p:cNvPr>
            <p:cNvGrpSpPr/>
            <p:nvPr/>
          </p:nvGrpSpPr>
          <p:grpSpPr>
            <a:xfrm>
              <a:off x="5917716" y="4488364"/>
              <a:ext cx="2259118" cy="404909"/>
              <a:chOff x="769832" y="4357899"/>
              <a:chExt cx="7868303" cy="1523886"/>
            </a:xfrm>
          </p:grpSpPr>
          <p:sp>
            <p:nvSpPr>
              <p:cNvPr id="228" name="Rectangle: Rounded Corners 227">
                <a:extLst>
                  <a:ext uri="{FF2B5EF4-FFF2-40B4-BE49-F238E27FC236}">
                    <a16:creationId xmlns:a16="http://schemas.microsoft.com/office/drawing/2014/main" id="{74540050-BD6C-AE25-834A-DD5563A4FF16}"/>
                  </a:ext>
                </a:extLst>
              </p:cNvPr>
              <p:cNvSpPr/>
              <p:nvPr/>
            </p:nvSpPr>
            <p:spPr>
              <a:xfrm>
                <a:off x="1254664" y="4357899"/>
                <a:ext cx="795518" cy="18935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29" name="Straight Arrow Connector 228">
                <a:extLst>
                  <a:ext uri="{FF2B5EF4-FFF2-40B4-BE49-F238E27FC236}">
                    <a16:creationId xmlns:a16="http://schemas.microsoft.com/office/drawing/2014/main" id="{A7CDE8B5-26C6-1EE0-42F5-3430FEE54197}"/>
                  </a:ext>
                </a:extLst>
              </p:cNvPr>
              <p:cNvCxnSpPr>
                <a:cxnSpLocks/>
                <a:stCxn id="228" idx="2"/>
                <a:endCxn id="230" idx="0"/>
              </p:cNvCxnSpPr>
              <p:nvPr/>
            </p:nvCxnSpPr>
            <p:spPr>
              <a:xfrm flipH="1">
                <a:off x="1254664" y="4547251"/>
                <a:ext cx="397759" cy="14345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0" name="Rectangle: Rounded Corners 229">
                <a:extLst>
                  <a:ext uri="{FF2B5EF4-FFF2-40B4-BE49-F238E27FC236}">
                    <a16:creationId xmlns:a16="http://schemas.microsoft.com/office/drawing/2014/main" id="{CBB2733A-78D5-05E3-6B58-6434D4B5938C}"/>
                  </a:ext>
                </a:extLst>
              </p:cNvPr>
              <p:cNvSpPr/>
              <p:nvPr/>
            </p:nvSpPr>
            <p:spPr>
              <a:xfrm>
                <a:off x="1079021" y="469070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1" name="Rectangle: Rounded Corners 230">
                <a:extLst>
                  <a:ext uri="{FF2B5EF4-FFF2-40B4-BE49-F238E27FC236}">
                    <a16:creationId xmlns:a16="http://schemas.microsoft.com/office/drawing/2014/main" id="{BB820A11-0B90-B32A-8FB1-FB2A70D3AA87}"/>
                  </a:ext>
                </a:extLst>
              </p:cNvPr>
              <p:cNvSpPr/>
              <p:nvPr/>
            </p:nvSpPr>
            <p:spPr>
              <a:xfrm>
                <a:off x="1821669" y="4690703"/>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2" name="Straight Arrow Connector 231">
                <a:extLst>
                  <a:ext uri="{FF2B5EF4-FFF2-40B4-BE49-F238E27FC236}">
                    <a16:creationId xmlns:a16="http://schemas.microsoft.com/office/drawing/2014/main" id="{5AFA7E7E-D178-22B0-A31A-9A347D32ACAC}"/>
                  </a:ext>
                </a:extLst>
              </p:cNvPr>
              <p:cNvCxnSpPr>
                <a:cxnSpLocks/>
                <a:stCxn id="231" idx="2"/>
                <a:endCxn id="233" idx="0"/>
              </p:cNvCxnSpPr>
              <p:nvPr/>
            </p:nvCxnSpPr>
            <p:spPr>
              <a:xfrm>
                <a:off x="2050182" y="4887945"/>
                <a:ext cx="419694" cy="1500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33" name="Rectangle: Rounded Corners 232">
                <a:extLst>
                  <a:ext uri="{FF2B5EF4-FFF2-40B4-BE49-F238E27FC236}">
                    <a16:creationId xmlns:a16="http://schemas.microsoft.com/office/drawing/2014/main" id="{46268121-94B8-15FD-B834-141E4462948F}"/>
                  </a:ext>
                </a:extLst>
              </p:cNvPr>
              <p:cNvSpPr/>
              <p:nvPr/>
            </p:nvSpPr>
            <p:spPr>
              <a:xfrm>
                <a:off x="2294233" y="5038019"/>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4" name="Straight Arrow Connector 233">
                <a:extLst>
                  <a:ext uri="{FF2B5EF4-FFF2-40B4-BE49-F238E27FC236}">
                    <a16:creationId xmlns:a16="http://schemas.microsoft.com/office/drawing/2014/main" id="{759CEA6C-C29F-015A-5AC3-B68694C67152}"/>
                  </a:ext>
                </a:extLst>
              </p:cNvPr>
              <p:cNvCxnSpPr>
                <a:cxnSpLocks/>
                <a:stCxn id="231" idx="2"/>
                <a:endCxn id="235" idx="0"/>
              </p:cNvCxnSpPr>
              <p:nvPr/>
            </p:nvCxnSpPr>
            <p:spPr>
              <a:xfrm flipH="1">
                <a:off x="1631013" y="4887945"/>
                <a:ext cx="419169" cy="1027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5" name="Rectangle: Rounded Corners 234">
                <a:extLst>
                  <a:ext uri="{FF2B5EF4-FFF2-40B4-BE49-F238E27FC236}">
                    <a16:creationId xmlns:a16="http://schemas.microsoft.com/office/drawing/2014/main" id="{BDF6BC2F-3A38-6FC1-5ABE-5FF1E4D24F21}"/>
                  </a:ext>
                </a:extLst>
              </p:cNvPr>
              <p:cNvSpPr/>
              <p:nvPr/>
            </p:nvSpPr>
            <p:spPr>
              <a:xfrm>
                <a:off x="1402500" y="499068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6" name="Straight Arrow Connector 235">
                <a:extLst>
                  <a:ext uri="{FF2B5EF4-FFF2-40B4-BE49-F238E27FC236}">
                    <a16:creationId xmlns:a16="http://schemas.microsoft.com/office/drawing/2014/main" id="{916C52BA-8D60-4FBF-C813-D3EE242AD732}"/>
                  </a:ext>
                </a:extLst>
              </p:cNvPr>
              <p:cNvCxnSpPr>
                <a:cxnSpLocks/>
                <a:stCxn id="235" idx="2"/>
                <a:endCxn id="240" idx="0"/>
              </p:cNvCxnSpPr>
              <p:nvPr/>
            </p:nvCxnSpPr>
            <p:spPr>
              <a:xfrm flipH="1">
                <a:off x="1173988" y="5187923"/>
                <a:ext cx="457025"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7" name="Rectangle: Rounded Corners 236">
                <a:extLst>
                  <a:ext uri="{FF2B5EF4-FFF2-40B4-BE49-F238E27FC236}">
                    <a16:creationId xmlns:a16="http://schemas.microsoft.com/office/drawing/2014/main" id="{53B47850-BA90-DE42-AE89-C440FF5CF9EF}"/>
                  </a:ext>
                </a:extLst>
              </p:cNvPr>
              <p:cNvSpPr/>
              <p:nvPr/>
            </p:nvSpPr>
            <p:spPr>
              <a:xfrm>
                <a:off x="1865555" y="5354313"/>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8" name="Straight Arrow Connector 237">
                <a:extLst>
                  <a:ext uri="{FF2B5EF4-FFF2-40B4-BE49-F238E27FC236}">
                    <a16:creationId xmlns:a16="http://schemas.microsoft.com/office/drawing/2014/main" id="{30409E70-C459-E3D5-7477-B999CBDFFFEA}"/>
                  </a:ext>
                </a:extLst>
              </p:cNvPr>
              <p:cNvCxnSpPr>
                <a:cxnSpLocks/>
                <a:stCxn id="235" idx="2"/>
                <a:endCxn id="237" idx="0"/>
              </p:cNvCxnSpPr>
              <p:nvPr/>
            </p:nvCxnSpPr>
            <p:spPr>
              <a:xfrm>
                <a:off x="1631013" y="5187923"/>
                <a:ext cx="410185" cy="16638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9" name="Straight Arrow Connector 238">
                <a:extLst>
                  <a:ext uri="{FF2B5EF4-FFF2-40B4-BE49-F238E27FC236}">
                    <a16:creationId xmlns:a16="http://schemas.microsoft.com/office/drawing/2014/main" id="{6346CACC-EBF2-DDBF-E102-77CB6BC23150}"/>
                  </a:ext>
                </a:extLst>
              </p:cNvPr>
              <p:cNvCxnSpPr>
                <a:cxnSpLocks/>
                <a:stCxn id="228" idx="2"/>
                <a:endCxn id="231" idx="0"/>
              </p:cNvCxnSpPr>
              <p:nvPr/>
            </p:nvCxnSpPr>
            <p:spPr>
              <a:xfrm>
                <a:off x="1652423" y="4547251"/>
                <a:ext cx="397759" cy="1434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0" name="Rectangle: Rounded Corners 239">
                <a:extLst>
                  <a:ext uri="{FF2B5EF4-FFF2-40B4-BE49-F238E27FC236}">
                    <a16:creationId xmlns:a16="http://schemas.microsoft.com/office/drawing/2014/main" id="{81AE6B91-70B4-4207-3F23-473B4A858B0C}"/>
                  </a:ext>
                </a:extLst>
              </p:cNvPr>
              <p:cNvSpPr/>
              <p:nvPr/>
            </p:nvSpPr>
            <p:spPr>
              <a:xfrm>
                <a:off x="945475" y="5296031"/>
                <a:ext cx="457025" cy="197242"/>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41" name="Straight Arrow Connector 240">
                <a:extLst>
                  <a:ext uri="{FF2B5EF4-FFF2-40B4-BE49-F238E27FC236}">
                    <a16:creationId xmlns:a16="http://schemas.microsoft.com/office/drawing/2014/main" id="{3C786669-7A0B-DF5D-6892-118913338876}"/>
                  </a:ext>
                </a:extLst>
              </p:cNvPr>
              <p:cNvCxnSpPr>
                <a:cxnSpLocks/>
                <a:stCxn id="240" idx="2"/>
                <a:endCxn id="244" idx="0"/>
              </p:cNvCxnSpPr>
              <p:nvPr/>
            </p:nvCxnSpPr>
            <p:spPr>
              <a:xfrm flipH="1">
                <a:off x="945475" y="5493273"/>
                <a:ext cx="228513" cy="1081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833515CF-573F-BA35-A7BF-9FC96D6A0929}"/>
                  </a:ext>
                </a:extLst>
              </p:cNvPr>
              <p:cNvCxnSpPr>
                <a:cxnSpLocks/>
                <a:stCxn id="240" idx="2"/>
                <a:endCxn id="243" idx="0"/>
              </p:cNvCxnSpPr>
              <p:nvPr/>
            </p:nvCxnSpPr>
            <p:spPr>
              <a:xfrm>
                <a:off x="1173988" y="5493273"/>
                <a:ext cx="228513" cy="1027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3" name="Rectangle: Rounded Corners 242">
                <a:extLst>
                  <a:ext uri="{FF2B5EF4-FFF2-40B4-BE49-F238E27FC236}">
                    <a16:creationId xmlns:a16="http://schemas.microsoft.com/office/drawing/2014/main" id="{1E2B4D1B-AFA9-6DBE-DB28-6A35EB1F8092}"/>
                  </a:ext>
                </a:extLst>
              </p:cNvPr>
              <p:cNvSpPr/>
              <p:nvPr/>
            </p:nvSpPr>
            <p:spPr>
              <a:xfrm>
                <a:off x="1226857" y="5596008"/>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4" name="Rectangle: Rounded Corners 243">
                <a:extLst>
                  <a:ext uri="{FF2B5EF4-FFF2-40B4-BE49-F238E27FC236}">
                    <a16:creationId xmlns:a16="http://schemas.microsoft.com/office/drawing/2014/main" id="{29635F4E-2F2C-CDDE-6D2E-DC4D3536FBE4}"/>
                  </a:ext>
                </a:extLst>
              </p:cNvPr>
              <p:cNvSpPr/>
              <p:nvPr/>
            </p:nvSpPr>
            <p:spPr>
              <a:xfrm>
                <a:off x="769832" y="5601380"/>
                <a:ext cx="351286" cy="197242"/>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5" name="Rectangle: Rounded Corners 244">
                <a:extLst>
                  <a:ext uri="{FF2B5EF4-FFF2-40B4-BE49-F238E27FC236}">
                    <a16:creationId xmlns:a16="http://schemas.microsoft.com/office/drawing/2014/main" id="{6EDBC8E1-A9CC-2B34-66EF-30B01361CBBF}"/>
                  </a:ext>
                </a:extLst>
              </p:cNvPr>
              <p:cNvSpPr/>
              <p:nvPr/>
            </p:nvSpPr>
            <p:spPr>
              <a:xfrm>
                <a:off x="6872220" y="4362892"/>
                <a:ext cx="792460" cy="2009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46" name="Straight Arrow Connector 245">
                <a:extLst>
                  <a:ext uri="{FF2B5EF4-FFF2-40B4-BE49-F238E27FC236}">
                    <a16:creationId xmlns:a16="http://schemas.microsoft.com/office/drawing/2014/main" id="{B5C73302-7D10-DA65-D28C-3C63C1BC5C29}"/>
                  </a:ext>
                </a:extLst>
              </p:cNvPr>
              <p:cNvCxnSpPr>
                <a:cxnSpLocks/>
                <a:stCxn id="245" idx="2"/>
                <a:endCxn id="248" idx="0"/>
              </p:cNvCxnSpPr>
              <p:nvPr/>
            </p:nvCxnSpPr>
            <p:spPr>
              <a:xfrm flipH="1">
                <a:off x="6654388" y="4563792"/>
                <a:ext cx="614063" cy="5290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5669EE8A-2022-6347-F02B-FF8E04C1DB7E}"/>
                  </a:ext>
                </a:extLst>
              </p:cNvPr>
              <p:cNvCxnSpPr>
                <a:cxnSpLocks/>
                <a:stCxn id="245" idx="2"/>
                <a:endCxn id="254" idx="0"/>
              </p:cNvCxnSpPr>
              <p:nvPr/>
            </p:nvCxnSpPr>
            <p:spPr>
              <a:xfrm>
                <a:off x="7268450" y="4563792"/>
                <a:ext cx="792115" cy="2174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8" name="Rectangle: Rounded Corners 247">
                <a:extLst>
                  <a:ext uri="{FF2B5EF4-FFF2-40B4-BE49-F238E27FC236}">
                    <a16:creationId xmlns:a16="http://schemas.microsoft.com/office/drawing/2014/main" id="{91726337-D9F9-9382-6A45-5A2EA7ED2454}"/>
                  </a:ext>
                </a:extLst>
              </p:cNvPr>
              <p:cNvSpPr/>
              <p:nvPr/>
            </p:nvSpPr>
            <p:spPr>
              <a:xfrm>
                <a:off x="6426753" y="461669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49" name="Straight Arrow Connector 248">
                <a:extLst>
                  <a:ext uri="{FF2B5EF4-FFF2-40B4-BE49-F238E27FC236}">
                    <a16:creationId xmlns:a16="http://schemas.microsoft.com/office/drawing/2014/main" id="{0598A7BD-5671-FA55-C508-B9BDEE0A0892}"/>
                  </a:ext>
                </a:extLst>
              </p:cNvPr>
              <p:cNvCxnSpPr>
                <a:cxnSpLocks/>
                <a:stCxn id="248" idx="2"/>
                <a:endCxn id="264" idx="0"/>
              </p:cNvCxnSpPr>
              <p:nvPr/>
            </p:nvCxnSpPr>
            <p:spPr>
              <a:xfrm>
                <a:off x="6654388" y="4825969"/>
                <a:ext cx="490087" cy="71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0" name="Straight Arrow Connector 249">
                <a:extLst>
                  <a:ext uri="{FF2B5EF4-FFF2-40B4-BE49-F238E27FC236}">
                    <a16:creationId xmlns:a16="http://schemas.microsoft.com/office/drawing/2014/main" id="{391DB304-EF84-4B05-1A1C-9CB35DCDC545}"/>
                  </a:ext>
                </a:extLst>
              </p:cNvPr>
              <p:cNvCxnSpPr>
                <a:cxnSpLocks/>
                <a:stCxn id="248" idx="2"/>
                <a:endCxn id="251" idx="0"/>
              </p:cNvCxnSpPr>
              <p:nvPr/>
            </p:nvCxnSpPr>
            <p:spPr>
              <a:xfrm flipH="1">
                <a:off x="6361453" y="4825969"/>
                <a:ext cx="292934" cy="1664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1" name="Rectangle: Rounded Corners 250">
                <a:extLst>
                  <a:ext uri="{FF2B5EF4-FFF2-40B4-BE49-F238E27FC236}">
                    <a16:creationId xmlns:a16="http://schemas.microsoft.com/office/drawing/2014/main" id="{DE74603B-3F21-6F77-77AE-B35FFC28673B}"/>
                  </a:ext>
                </a:extLst>
              </p:cNvPr>
              <p:cNvSpPr/>
              <p:nvPr/>
            </p:nvSpPr>
            <p:spPr>
              <a:xfrm>
                <a:off x="6133819" y="499243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2" name="Straight Arrow Connector 251">
                <a:extLst>
                  <a:ext uri="{FF2B5EF4-FFF2-40B4-BE49-F238E27FC236}">
                    <a16:creationId xmlns:a16="http://schemas.microsoft.com/office/drawing/2014/main" id="{07E93F72-4940-B4DE-CD87-44FABA6718D0}"/>
                  </a:ext>
                </a:extLst>
              </p:cNvPr>
              <p:cNvCxnSpPr>
                <a:cxnSpLocks/>
                <a:stCxn id="251" idx="2"/>
                <a:endCxn id="255" idx="0"/>
              </p:cNvCxnSpPr>
              <p:nvPr/>
            </p:nvCxnSpPr>
            <p:spPr>
              <a:xfrm flipH="1">
                <a:off x="6147475" y="5201709"/>
                <a:ext cx="213978" cy="17653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53" name="Straight Arrow Connector 252">
                <a:extLst>
                  <a:ext uri="{FF2B5EF4-FFF2-40B4-BE49-F238E27FC236}">
                    <a16:creationId xmlns:a16="http://schemas.microsoft.com/office/drawing/2014/main" id="{824E38D5-814E-19A5-7F83-67D8729096E9}"/>
                  </a:ext>
                </a:extLst>
              </p:cNvPr>
              <p:cNvCxnSpPr>
                <a:cxnSpLocks/>
                <a:stCxn id="251" idx="2"/>
                <a:endCxn id="265" idx="0"/>
              </p:cNvCxnSpPr>
              <p:nvPr/>
            </p:nvCxnSpPr>
            <p:spPr>
              <a:xfrm>
                <a:off x="6361453" y="5201709"/>
                <a:ext cx="612149" cy="1765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4" name="Rectangle: Rounded Corners 253">
                <a:extLst>
                  <a:ext uri="{FF2B5EF4-FFF2-40B4-BE49-F238E27FC236}">
                    <a16:creationId xmlns:a16="http://schemas.microsoft.com/office/drawing/2014/main" id="{2A7FEC10-5657-DDF7-DEF9-DEFC1F2174B4}"/>
                  </a:ext>
                </a:extLst>
              </p:cNvPr>
              <p:cNvSpPr/>
              <p:nvPr/>
            </p:nvSpPr>
            <p:spPr>
              <a:xfrm>
                <a:off x="7832930" y="4781278"/>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5" name="Rectangle: Rounded Corners 254">
                <a:extLst>
                  <a:ext uri="{FF2B5EF4-FFF2-40B4-BE49-F238E27FC236}">
                    <a16:creationId xmlns:a16="http://schemas.microsoft.com/office/drawing/2014/main" id="{9E029E7E-0173-033F-0202-A70F090FF423}"/>
                  </a:ext>
                </a:extLst>
              </p:cNvPr>
              <p:cNvSpPr/>
              <p:nvPr/>
            </p:nvSpPr>
            <p:spPr>
              <a:xfrm>
                <a:off x="5919841"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6" name="Rectangle: Rounded Corners 255">
                <a:extLst>
                  <a:ext uri="{FF2B5EF4-FFF2-40B4-BE49-F238E27FC236}">
                    <a16:creationId xmlns:a16="http://schemas.microsoft.com/office/drawing/2014/main" id="{72B94D46-7C91-EB40-28F2-7D556769A39F}"/>
                  </a:ext>
                </a:extLst>
              </p:cNvPr>
              <p:cNvSpPr/>
              <p:nvPr/>
            </p:nvSpPr>
            <p:spPr>
              <a:xfrm>
                <a:off x="7462677" y="5061383"/>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7" name="Straight Arrow Connector 256">
                <a:extLst>
                  <a:ext uri="{FF2B5EF4-FFF2-40B4-BE49-F238E27FC236}">
                    <a16:creationId xmlns:a16="http://schemas.microsoft.com/office/drawing/2014/main" id="{C24DC90D-5191-38F6-60D8-B7327F76B1FB}"/>
                  </a:ext>
                </a:extLst>
              </p:cNvPr>
              <p:cNvCxnSpPr>
                <a:cxnSpLocks/>
                <a:stCxn id="254" idx="2"/>
                <a:endCxn id="256" idx="0"/>
              </p:cNvCxnSpPr>
              <p:nvPr/>
            </p:nvCxnSpPr>
            <p:spPr>
              <a:xfrm flipH="1">
                <a:off x="7690311" y="4990549"/>
                <a:ext cx="370254" cy="7083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8" name="Rectangle: Rounded Corners 257">
                <a:extLst>
                  <a:ext uri="{FF2B5EF4-FFF2-40B4-BE49-F238E27FC236}">
                    <a16:creationId xmlns:a16="http://schemas.microsoft.com/office/drawing/2014/main" id="{DE12B532-D1F1-3D5E-E9A3-C1CDE542131F}"/>
                  </a:ext>
                </a:extLst>
              </p:cNvPr>
              <p:cNvSpPr/>
              <p:nvPr/>
            </p:nvSpPr>
            <p:spPr>
              <a:xfrm>
                <a:off x="8288199" y="5061383"/>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9" name="Straight Arrow Connector 258">
                <a:extLst>
                  <a:ext uri="{FF2B5EF4-FFF2-40B4-BE49-F238E27FC236}">
                    <a16:creationId xmlns:a16="http://schemas.microsoft.com/office/drawing/2014/main" id="{477D7CE6-236B-B9D9-3D76-31120A37FAE4}"/>
                  </a:ext>
                </a:extLst>
              </p:cNvPr>
              <p:cNvCxnSpPr>
                <a:cxnSpLocks/>
                <a:stCxn id="254" idx="2"/>
                <a:endCxn id="258" idx="0"/>
              </p:cNvCxnSpPr>
              <p:nvPr/>
            </p:nvCxnSpPr>
            <p:spPr>
              <a:xfrm>
                <a:off x="8060564" y="4990549"/>
                <a:ext cx="402602" cy="708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0" name="Straight Arrow Connector 259">
                <a:extLst>
                  <a:ext uri="{FF2B5EF4-FFF2-40B4-BE49-F238E27FC236}">
                    <a16:creationId xmlns:a16="http://schemas.microsoft.com/office/drawing/2014/main" id="{399E9166-3F03-1C8A-B3CB-B28EA1977D0A}"/>
                  </a:ext>
                </a:extLst>
              </p:cNvPr>
              <p:cNvCxnSpPr>
                <a:cxnSpLocks/>
                <a:stCxn id="256" idx="2"/>
                <a:endCxn id="263" idx="0"/>
              </p:cNvCxnSpPr>
              <p:nvPr/>
            </p:nvCxnSpPr>
            <p:spPr>
              <a:xfrm flipH="1">
                <a:off x="7462677" y="5270653"/>
                <a:ext cx="227634" cy="956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69C1B9C4-98E9-2694-F234-B9CA46D54E68}"/>
                  </a:ext>
                </a:extLst>
              </p:cNvPr>
              <p:cNvCxnSpPr>
                <a:cxnSpLocks/>
                <a:stCxn id="256" idx="2"/>
                <a:endCxn id="262" idx="0"/>
              </p:cNvCxnSpPr>
              <p:nvPr/>
            </p:nvCxnSpPr>
            <p:spPr>
              <a:xfrm>
                <a:off x="7690311" y="5270653"/>
                <a:ext cx="227634" cy="956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2" name="Rectangle: Rounded Corners 261">
                <a:extLst>
                  <a:ext uri="{FF2B5EF4-FFF2-40B4-BE49-F238E27FC236}">
                    <a16:creationId xmlns:a16="http://schemas.microsoft.com/office/drawing/2014/main" id="{943E41B6-B057-03F4-B6BA-C1DFE9C750E3}"/>
                  </a:ext>
                </a:extLst>
              </p:cNvPr>
              <p:cNvSpPr/>
              <p:nvPr/>
            </p:nvSpPr>
            <p:spPr>
              <a:xfrm>
                <a:off x="7742977"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3" name="Rectangle: Rounded Corners 262">
                <a:extLst>
                  <a:ext uri="{FF2B5EF4-FFF2-40B4-BE49-F238E27FC236}">
                    <a16:creationId xmlns:a16="http://schemas.microsoft.com/office/drawing/2014/main" id="{6C221D7F-1C36-BED2-71F2-CA4E9B7FE7FF}"/>
                  </a:ext>
                </a:extLst>
              </p:cNvPr>
              <p:cNvSpPr/>
              <p:nvPr/>
            </p:nvSpPr>
            <p:spPr>
              <a:xfrm>
                <a:off x="7287709" y="5366289"/>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4" name="Rectangle: Rounded Corners 263">
                <a:extLst>
                  <a:ext uri="{FF2B5EF4-FFF2-40B4-BE49-F238E27FC236}">
                    <a16:creationId xmlns:a16="http://schemas.microsoft.com/office/drawing/2014/main" id="{7088C295-E34B-22A1-E454-6105EB9D9F3F}"/>
                  </a:ext>
                </a:extLst>
              </p:cNvPr>
              <p:cNvSpPr/>
              <p:nvPr/>
            </p:nvSpPr>
            <p:spPr>
              <a:xfrm>
                <a:off x="6969506" y="4897870"/>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5" name="Rectangle: Rounded Corners 264">
                <a:extLst>
                  <a:ext uri="{FF2B5EF4-FFF2-40B4-BE49-F238E27FC236}">
                    <a16:creationId xmlns:a16="http://schemas.microsoft.com/office/drawing/2014/main" id="{E8D678B6-0D15-5C6D-DC1F-914C51AA91BC}"/>
                  </a:ext>
                </a:extLst>
              </p:cNvPr>
              <p:cNvSpPr/>
              <p:nvPr/>
            </p:nvSpPr>
            <p:spPr>
              <a:xfrm>
                <a:off x="6745967" y="5378246"/>
                <a:ext cx="455269" cy="209271"/>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6" name="Straight Arrow Connector 265">
                <a:extLst>
                  <a:ext uri="{FF2B5EF4-FFF2-40B4-BE49-F238E27FC236}">
                    <a16:creationId xmlns:a16="http://schemas.microsoft.com/office/drawing/2014/main" id="{CF4F1F84-358B-775F-044E-834667BCB57F}"/>
                  </a:ext>
                </a:extLst>
              </p:cNvPr>
              <p:cNvCxnSpPr>
                <a:cxnSpLocks/>
                <a:stCxn id="255" idx="2"/>
                <a:endCxn id="267" idx="0"/>
              </p:cNvCxnSpPr>
              <p:nvPr/>
            </p:nvCxnSpPr>
            <p:spPr>
              <a:xfrm flipH="1">
                <a:off x="5919841" y="5587517"/>
                <a:ext cx="227634"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67" name="Rectangle: Rounded Corners 266">
                <a:extLst>
                  <a:ext uri="{FF2B5EF4-FFF2-40B4-BE49-F238E27FC236}">
                    <a16:creationId xmlns:a16="http://schemas.microsoft.com/office/drawing/2014/main" id="{F7189D6E-943F-1DDB-E183-EE95A641E266}"/>
                  </a:ext>
                </a:extLst>
              </p:cNvPr>
              <p:cNvSpPr/>
              <p:nvPr/>
            </p:nvSpPr>
            <p:spPr>
              <a:xfrm>
                <a:off x="5744873"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8" name="Rectangle: Rounded Corners 267">
                <a:extLst>
                  <a:ext uri="{FF2B5EF4-FFF2-40B4-BE49-F238E27FC236}">
                    <a16:creationId xmlns:a16="http://schemas.microsoft.com/office/drawing/2014/main" id="{543BDF68-41AD-2CB9-8D1E-BB6594D0D1A5}"/>
                  </a:ext>
                </a:extLst>
              </p:cNvPr>
              <p:cNvSpPr/>
              <p:nvPr/>
            </p:nvSpPr>
            <p:spPr>
              <a:xfrm>
                <a:off x="6200142"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9" name="Straight Arrow Connector 268">
                <a:extLst>
                  <a:ext uri="{FF2B5EF4-FFF2-40B4-BE49-F238E27FC236}">
                    <a16:creationId xmlns:a16="http://schemas.microsoft.com/office/drawing/2014/main" id="{92288210-D360-56B8-B586-1FB37B8EA3EA}"/>
                  </a:ext>
                </a:extLst>
              </p:cNvPr>
              <p:cNvCxnSpPr>
                <a:cxnSpLocks/>
                <a:stCxn id="255" idx="2"/>
                <a:endCxn id="268" idx="0"/>
              </p:cNvCxnSpPr>
              <p:nvPr/>
            </p:nvCxnSpPr>
            <p:spPr>
              <a:xfrm>
                <a:off x="6147475" y="5587517"/>
                <a:ext cx="227634"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0" name="Straight Arrow Connector 269">
                <a:extLst>
                  <a:ext uri="{FF2B5EF4-FFF2-40B4-BE49-F238E27FC236}">
                    <a16:creationId xmlns:a16="http://schemas.microsoft.com/office/drawing/2014/main" id="{FD9A2BC9-D24C-8F50-9965-FDCCABA2E1AE}"/>
                  </a:ext>
                </a:extLst>
              </p:cNvPr>
              <p:cNvCxnSpPr>
                <a:cxnSpLocks/>
                <a:stCxn id="265" idx="2"/>
                <a:endCxn id="271" idx="0"/>
              </p:cNvCxnSpPr>
              <p:nvPr/>
            </p:nvCxnSpPr>
            <p:spPr>
              <a:xfrm flipH="1">
                <a:off x="6747925" y="5587517"/>
                <a:ext cx="225677" cy="8499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1" name="Rectangle: Rounded Corners 270">
                <a:extLst>
                  <a:ext uri="{FF2B5EF4-FFF2-40B4-BE49-F238E27FC236}">
                    <a16:creationId xmlns:a16="http://schemas.microsoft.com/office/drawing/2014/main" id="{85C082DA-7E71-39C2-419B-9872FF315959}"/>
                  </a:ext>
                </a:extLst>
              </p:cNvPr>
              <p:cNvSpPr/>
              <p:nvPr/>
            </p:nvSpPr>
            <p:spPr>
              <a:xfrm>
                <a:off x="6572957"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2" name="Rectangle: Rounded Corners 271">
                <a:extLst>
                  <a:ext uri="{FF2B5EF4-FFF2-40B4-BE49-F238E27FC236}">
                    <a16:creationId xmlns:a16="http://schemas.microsoft.com/office/drawing/2014/main" id="{DD1D87C0-E728-5AB5-EBA9-7DCBAD832DD7}"/>
                  </a:ext>
                </a:extLst>
              </p:cNvPr>
              <p:cNvSpPr/>
              <p:nvPr/>
            </p:nvSpPr>
            <p:spPr>
              <a:xfrm>
                <a:off x="7028226" y="5672514"/>
                <a:ext cx="349936" cy="20927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3" name="Straight Arrow Connector 272">
                <a:extLst>
                  <a:ext uri="{FF2B5EF4-FFF2-40B4-BE49-F238E27FC236}">
                    <a16:creationId xmlns:a16="http://schemas.microsoft.com/office/drawing/2014/main" id="{78CBFE20-0942-C1FB-51C3-2918D952523F}"/>
                  </a:ext>
                </a:extLst>
              </p:cNvPr>
              <p:cNvCxnSpPr>
                <a:cxnSpLocks/>
                <a:stCxn id="265" idx="2"/>
                <a:endCxn id="272" idx="0"/>
              </p:cNvCxnSpPr>
              <p:nvPr/>
            </p:nvCxnSpPr>
            <p:spPr>
              <a:xfrm>
                <a:off x="6973602" y="5587517"/>
                <a:ext cx="229592" cy="849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4" name="Rectangle: Rounded Corners 273">
                <a:extLst>
                  <a:ext uri="{FF2B5EF4-FFF2-40B4-BE49-F238E27FC236}">
                    <a16:creationId xmlns:a16="http://schemas.microsoft.com/office/drawing/2014/main" id="{210FBDE8-AE18-D421-E372-DAA07FB1A4B3}"/>
                  </a:ext>
                </a:extLst>
              </p:cNvPr>
              <p:cNvSpPr/>
              <p:nvPr/>
            </p:nvSpPr>
            <p:spPr>
              <a:xfrm>
                <a:off x="3763505" y="4357900"/>
                <a:ext cx="785293" cy="201576"/>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5" name="Straight Arrow Connector 274">
                <a:extLst>
                  <a:ext uri="{FF2B5EF4-FFF2-40B4-BE49-F238E27FC236}">
                    <a16:creationId xmlns:a16="http://schemas.microsoft.com/office/drawing/2014/main" id="{9357FD82-94E8-F5D4-07A8-CE0E7BEB0F07}"/>
                  </a:ext>
                </a:extLst>
              </p:cNvPr>
              <p:cNvCxnSpPr>
                <a:cxnSpLocks/>
                <a:stCxn id="274" idx="2"/>
                <a:endCxn id="285" idx="0"/>
              </p:cNvCxnSpPr>
              <p:nvPr/>
            </p:nvCxnSpPr>
            <p:spPr>
              <a:xfrm flipH="1">
                <a:off x="3537930" y="4559476"/>
                <a:ext cx="618222" cy="1353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6" name="Rectangle: Rounded Corners 275">
                <a:extLst>
                  <a:ext uri="{FF2B5EF4-FFF2-40B4-BE49-F238E27FC236}">
                    <a16:creationId xmlns:a16="http://schemas.microsoft.com/office/drawing/2014/main" id="{8ACAC838-15BA-1CC5-A0EF-C92ACF99E897}"/>
                  </a:ext>
                </a:extLst>
              </p:cNvPr>
              <p:cNvSpPr/>
              <p:nvPr/>
            </p:nvSpPr>
            <p:spPr>
              <a:xfrm>
                <a:off x="4511947" y="4691766"/>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7" name="Straight Arrow Connector 276">
                <a:extLst>
                  <a:ext uri="{FF2B5EF4-FFF2-40B4-BE49-F238E27FC236}">
                    <a16:creationId xmlns:a16="http://schemas.microsoft.com/office/drawing/2014/main" id="{727E212D-8877-0F0A-60C8-C530BD47815A}"/>
                  </a:ext>
                </a:extLst>
              </p:cNvPr>
              <p:cNvCxnSpPr>
                <a:cxnSpLocks/>
                <a:stCxn id="276" idx="2"/>
                <a:endCxn id="278" idx="0"/>
              </p:cNvCxnSpPr>
              <p:nvPr/>
            </p:nvCxnSpPr>
            <p:spPr>
              <a:xfrm>
                <a:off x="4737522" y="4901740"/>
                <a:ext cx="329347" cy="1801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78" name="Rectangle: Rounded Corners 277">
                <a:extLst>
                  <a:ext uri="{FF2B5EF4-FFF2-40B4-BE49-F238E27FC236}">
                    <a16:creationId xmlns:a16="http://schemas.microsoft.com/office/drawing/2014/main" id="{AFF2663F-8209-1071-D106-17989FBD0A0C}"/>
                  </a:ext>
                </a:extLst>
              </p:cNvPr>
              <p:cNvSpPr/>
              <p:nvPr/>
            </p:nvSpPr>
            <p:spPr>
              <a:xfrm>
                <a:off x="4893483" y="5081923"/>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9" name="Straight Arrow Connector 278">
                <a:extLst>
                  <a:ext uri="{FF2B5EF4-FFF2-40B4-BE49-F238E27FC236}">
                    <a16:creationId xmlns:a16="http://schemas.microsoft.com/office/drawing/2014/main" id="{F118D857-C8D6-FBB8-1915-D872154B8A76}"/>
                  </a:ext>
                </a:extLst>
              </p:cNvPr>
              <p:cNvCxnSpPr>
                <a:cxnSpLocks/>
                <a:stCxn id="276" idx="2"/>
                <a:endCxn id="280" idx="0"/>
              </p:cNvCxnSpPr>
              <p:nvPr/>
            </p:nvCxnSpPr>
            <p:spPr>
              <a:xfrm flipH="1">
                <a:off x="4443217" y="4901740"/>
                <a:ext cx="294305" cy="18018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0" name="Rectangle: Rounded Corners 279">
                <a:extLst>
                  <a:ext uri="{FF2B5EF4-FFF2-40B4-BE49-F238E27FC236}">
                    <a16:creationId xmlns:a16="http://schemas.microsoft.com/office/drawing/2014/main" id="{CBCCBD93-E60F-757A-1E2E-6753661FA7CF}"/>
                  </a:ext>
                </a:extLst>
              </p:cNvPr>
              <p:cNvSpPr/>
              <p:nvPr/>
            </p:nvSpPr>
            <p:spPr>
              <a:xfrm>
                <a:off x="4217641" y="5081923"/>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1" name="Straight Arrow Connector 280">
                <a:extLst>
                  <a:ext uri="{FF2B5EF4-FFF2-40B4-BE49-F238E27FC236}">
                    <a16:creationId xmlns:a16="http://schemas.microsoft.com/office/drawing/2014/main" id="{59861D88-A41E-D070-478B-32DD7E4065EF}"/>
                  </a:ext>
                </a:extLst>
              </p:cNvPr>
              <p:cNvCxnSpPr>
                <a:cxnSpLocks/>
                <a:stCxn id="280" idx="2"/>
                <a:endCxn id="287" idx="0"/>
              </p:cNvCxnSpPr>
              <p:nvPr/>
            </p:nvCxnSpPr>
            <p:spPr>
              <a:xfrm flipH="1">
                <a:off x="4137281" y="5291897"/>
                <a:ext cx="305936" cy="21467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2" name="Rectangle: Rounded Corners 281">
                <a:extLst>
                  <a:ext uri="{FF2B5EF4-FFF2-40B4-BE49-F238E27FC236}">
                    <a16:creationId xmlns:a16="http://schemas.microsoft.com/office/drawing/2014/main" id="{6D665CB6-93AB-0B68-A25C-7AB3AA9BF07A}"/>
                  </a:ext>
                </a:extLst>
              </p:cNvPr>
              <p:cNvSpPr/>
              <p:nvPr/>
            </p:nvSpPr>
            <p:spPr>
              <a:xfrm>
                <a:off x="460668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3" name="Straight Arrow Connector 282">
                <a:extLst>
                  <a:ext uri="{FF2B5EF4-FFF2-40B4-BE49-F238E27FC236}">
                    <a16:creationId xmlns:a16="http://schemas.microsoft.com/office/drawing/2014/main" id="{73DE8FBC-7A17-3D31-98E2-898145655D3B}"/>
                  </a:ext>
                </a:extLst>
              </p:cNvPr>
              <p:cNvCxnSpPr>
                <a:cxnSpLocks/>
                <a:stCxn id="280" idx="2"/>
                <a:endCxn id="282" idx="0"/>
              </p:cNvCxnSpPr>
              <p:nvPr/>
            </p:nvCxnSpPr>
            <p:spPr>
              <a:xfrm>
                <a:off x="4443217" y="5291897"/>
                <a:ext cx="336855" cy="214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4" name="Straight Arrow Connector 283">
                <a:extLst>
                  <a:ext uri="{FF2B5EF4-FFF2-40B4-BE49-F238E27FC236}">
                    <a16:creationId xmlns:a16="http://schemas.microsoft.com/office/drawing/2014/main" id="{80EB2E46-137C-BA18-B335-BC730BFB47B7}"/>
                  </a:ext>
                </a:extLst>
              </p:cNvPr>
              <p:cNvCxnSpPr>
                <a:cxnSpLocks/>
                <a:stCxn id="274" idx="2"/>
                <a:endCxn id="276" idx="0"/>
              </p:cNvCxnSpPr>
              <p:nvPr/>
            </p:nvCxnSpPr>
            <p:spPr>
              <a:xfrm>
                <a:off x="4156151" y="4559476"/>
                <a:ext cx="581371" cy="1322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5" name="Rectangle: Rounded Corners 284">
                <a:extLst>
                  <a:ext uri="{FF2B5EF4-FFF2-40B4-BE49-F238E27FC236}">
                    <a16:creationId xmlns:a16="http://schemas.microsoft.com/office/drawing/2014/main" id="{2BA8BD71-02D1-A950-0AEA-C0721A9D5C7C}"/>
                  </a:ext>
                </a:extLst>
              </p:cNvPr>
              <p:cNvSpPr/>
              <p:nvPr/>
            </p:nvSpPr>
            <p:spPr>
              <a:xfrm>
                <a:off x="3312354" y="4694794"/>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6" name="Rectangle: Rounded Corners 285">
                <a:extLst>
                  <a:ext uri="{FF2B5EF4-FFF2-40B4-BE49-F238E27FC236}">
                    <a16:creationId xmlns:a16="http://schemas.microsoft.com/office/drawing/2014/main" id="{E782A783-AFD4-39F1-7B2E-FF898FAE80F2}"/>
                  </a:ext>
                </a:extLst>
              </p:cNvPr>
              <p:cNvSpPr/>
              <p:nvPr/>
            </p:nvSpPr>
            <p:spPr>
              <a:xfrm>
                <a:off x="3150661" y="5031530"/>
                <a:ext cx="451151" cy="209974"/>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7" name="Rectangle: Rounded Corners 286">
                <a:extLst>
                  <a:ext uri="{FF2B5EF4-FFF2-40B4-BE49-F238E27FC236}">
                    <a16:creationId xmlns:a16="http://schemas.microsoft.com/office/drawing/2014/main" id="{B3611014-F330-6551-588C-55CB9B6F659D}"/>
                  </a:ext>
                </a:extLst>
              </p:cNvPr>
              <p:cNvSpPr/>
              <p:nvPr/>
            </p:nvSpPr>
            <p:spPr>
              <a:xfrm>
                <a:off x="3963896" y="550657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8" name="Rectangle: Rounded Corners 287">
                <a:extLst>
                  <a:ext uri="{FF2B5EF4-FFF2-40B4-BE49-F238E27FC236}">
                    <a16:creationId xmlns:a16="http://schemas.microsoft.com/office/drawing/2014/main" id="{75B5F0E7-6DFA-8A3A-49E0-6CAE99EBDDF6}"/>
                  </a:ext>
                </a:extLst>
              </p:cNvPr>
              <p:cNvSpPr/>
              <p:nvPr/>
            </p:nvSpPr>
            <p:spPr>
              <a:xfrm>
                <a:off x="3786442" y="5029130"/>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9" name="Straight Arrow Connector 288">
                <a:extLst>
                  <a:ext uri="{FF2B5EF4-FFF2-40B4-BE49-F238E27FC236}">
                    <a16:creationId xmlns:a16="http://schemas.microsoft.com/office/drawing/2014/main" id="{27B42655-1BDE-D92F-7A82-B7DF1B21F2E4}"/>
                  </a:ext>
                </a:extLst>
              </p:cNvPr>
              <p:cNvCxnSpPr>
                <a:cxnSpLocks/>
                <a:stCxn id="285" idx="2"/>
                <a:endCxn id="288" idx="0"/>
              </p:cNvCxnSpPr>
              <p:nvPr/>
            </p:nvCxnSpPr>
            <p:spPr>
              <a:xfrm>
                <a:off x="3537930" y="4904769"/>
                <a:ext cx="421898" cy="1243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0" name="Straight Arrow Connector 289">
                <a:extLst>
                  <a:ext uri="{FF2B5EF4-FFF2-40B4-BE49-F238E27FC236}">
                    <a16:creationId xmlns:a16="http://schemas.microsoft.com/office/drawing/2014/main" id="{98E58101-97AB-3011-0DD3-572E0602B37C}"/>
                  </a:ext>
                </a:extLst>
              </p:cNvPr>
              <p:cNvCxnSpPr>
                <a:cxnSpLocks/>
                <a:stCxn id="286" idx="2"/>
                <a:endCxn id="292" idx="0"/>
              </p:cNvCxnSpPr>
              <p:nvPr/>
            </p:nvCxnSpPr>
            <p:spPr>
              <a:xfrm flipH="1">
                <a:off x="3080721" y="5241504"/>
                <a:ext cx="295515" cy="26507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1" name="Straight Arrow Connector 290">
                <a:extLst>
                  <a:ext uri="{FF2B5EF4-FFF2-40B4-BE49-F238E27FC236}">
                    <a16:creationId xmlns:a16="http://schemas.microsoft.com/office/drawing/2014/main" id="{7B03371B-8E1E-D082-C47C-4177D86AE71D}"/>
                  </a:ext>
                </a:extLst>
              </p:cNvPr>
              <p:cNvCxnSpPr>
                <a:cxnSpLocks/>
                <a:stCxn id="285" idx="2"/>
                <a:endCxn id="286" idx="0"/>
              </p:cNvCxnSpPr>
              <p:nvPr/>
            </p:nvCxnSpPr>
            <p:spPr>
              <a:xfrm flipH="1">
                <a:off x="3376236" y="4904769"/>
                <a:ext cx="161693" cy="1267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92" name="Rectangle: Rounded Corners 291">
                <a:extLst>
                  <a:ext uri="{FF2B5EF4-FFF2-40B4-BE49-F238E27FC236}">
                    <a16:creationId xmlns:a16="http://schemas.microsoft.com/office/drawing/2014/main" id="{EC032234-6597-6CC7-4CDA-D2A353A3838B}"/>
                  </a:ext>
                </a:extLst>
              </p:cNvPr>
              <p:cNvSpPr/>
              <p:nvPr/>
            </p:nvSpPr>
            <p:spPr>
              <a:xfrm>
                <a:off x="290733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3" name="Rectangle: Rounded Corners 292">
                <a:extLst>
                  <a:ext uri="{FF2B5EF4-FFF2-40B4-BE49-F238E27FC236}">
                    <a16:creationId xmlns:a16="http://schemas.microsoft.com/office/drawing/2014/main" id="{92FACEAD-A37E-8FB1-C495-951D675F4864}"/>
                  </a:ext>
                </a:extLst>
              </p:cNvPr>
              <p:cNvSpPr/>
              <p:nvPr/>
            </p:nvSpPr>
            <p:spPr>
              <a:xfrm>
                <a:off x="3370266" y="550657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94" name="Straight Arrow Connector 293">
                <a:extLst>
                  <a:ext uri="{FF2B5EF4-FFF2-40B4-BE49-F238E27FC236}">
                    <a16:creationId xmlns:a16="http://schemas.microsoft.com/office/drawing/2014/main" id="{558614F7-5747-86D1-0488-8107DE3BC366}"/>
                  </a:ext>
                </a:extLst>
              </p:cNvPr>
              <p:cNvCxnSpPr>
                <a:cxnSpLocks/>
                <a:stCxn id="286" idx="2"/>
                <a:endCxn id="293" idx="0"/>
              </p:cNvCxnSpPr>
              <p:nvPr/>
            </p:nvCxnSpPr>
            <p:spPr>
              <a:xfrm>
                <a:off x="3376236" y="5241504"/>
                <a:ext cx="167415" cy="2650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356" name="TextBox 355">
            <a:extLst>
              <a:ext uri="{FF2B5EF4-FFF2-40B4-BE49-F238E27FC236}">
                <a16:creationId xmlns:a16="http://schemas.microsoft.com/office/drawing/2014/main" id="{7BE45466-9FD4-3C1D-D01F-834C2E9F2087}"/>
              </a:ext>
            </a:extLst>
          </p:cNvPr>
          <p:cNvSpPr txBox="1"/>
          <p:nvPr/>
        </p:nvSpPr>
        <p:spPr>
          <a:xfrm>
            <a:off x="4941421" y="3059540"/>
            <a:ext cx="2309158" cy="369460"/>
          </a:xfrm>
          <a:prstGeom prst="rect">
            <a:avLst/>
          </a:prstGeom>
          <a:noFill/>
        </p:spPr>
        <p:txBody>
          <a:bodyPr wrap="none" rtlCol="0">
            <a:spAutoFit/>
          </a:bodyPr>
          <a:lstStyle/>
          <a:p>
            <a:r>
              <a:rPr lang="en-US"/>
              <a:t>Set threshold to 50%:</a:t>
            </a:r>
          </a:p>
        </p:txBody>
      </p:sp>
      <p:sp>
        <p:nvSpPr>
          <p:cNvPr id="364" name="TextBox 363">
            <a:extLst>
              <a:ext uri="{FF2B5EF4-FFF2-40B4-BE49-F238E27FC236}">
                <a16:creationId xmlns:a16="http://schemas.microsoft.com/office/drawing/2014/main" id="{B2934EFB-C96F-0A11-2DF1-D808C92A750F}"/>
              </a:ext>
            </a:extLst>
          </p:cNvPr>
          <p:cNvSpPr txBox="1"/>
          <p:nvPr/>
        </p:nvSpPr>
        <p:spPr>
          <a:xfrm>
            <a:off x="3270785" y="5869546"/>
            <a:ext cx="5640717" cy="646587"/>
          </a:xfrm>
          <a:prstGeom prst="rect">
            <a:avLst/>
          </a:prstGeom>
          <a:noFill/>
        </p:spPr>
        <p:txBody>
          <a:bodyPr wrap="square" rtlCol="0">
            <a:spAutoFit/>
          </a:bodyPr>
          <a:lstStyle/>
          <a:p>
            <a:r>
              <a:rPr lang="en-US"/>
              <a:t>This has more than 50% of predictions to be “True”. </a:t>
            </a:r>
          </a:p>
          <a:p>
            <a:r>
              <a:rPr lang="en-US"/>
              <a:t>By definition of our threshold, we classify this as “True”</a:t>
            </a:r>
          </a:p>
        </p:txBody>
      </p:sp>
    </p:spTree>
    <p:extLst>
      <p:ext uri="{BB962C8B-B14F-4D97-AF65-F5344CB8AC3E}">
        <p14:creationId xmlns:p14="http://schemas.microsoft.com/office/powerpoint/2010/main" val="98713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p:bldP spid="3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20FF8-EA04-3A5D-E87A-143F18CD1DC8}"/>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175" rtl="0" eaLnBrk="1" latinLnBrk="0" hangingPunct="1">
              <a:lnSpc>
                <a:spcPct val="90000"/>
              </a:lnSpc>
              <a:spcBef>
                <a:spcPct val="0"/>
              </a:spcBef>
              <a:buNone/>
              <a:defRPr sz="4403" kern="1200">
                <a:solidFill>
                  <a:schemeClr val="tx1"/>
                </a:solidFill>
                <a:latin typeface="+mj-lt"/>
                <a:ea typeface="+mj-ea"/>
                <a:cs typeface="+mj-cs"/>
              </a:defRPr>
            </a:lvl1pPr>
          </a:lstStyle>
          <a:p>
            <a:pPr defTabSz="914400">
              <a:spcAft>
                <a:spcPts val="600"/>
              </a:spcAft>
            </a:pPr>
            <a:r>
              <a:rPr lang="en-US" sz="4000" kern="1200">
                <a:solidFill>
                  <a:schemeClr val="tx1"/>
                </a:solidFill>
                <a:latin typeface="+mj-lt"/>
                <a:ea typeface="+mj-ea"/>
                <a:cs typeface="+mj-cs"/>
              </a:rPr>
              <a:t>Building a ROC </a:t>
            </a:r>
          </a:p>
        </p:txBody>
      </p:sp>
      <p:graphicFrame>
        <p:nvGraphicFramePr>
          <p:cNvPr id="3" name="Table 2">
            <a:extLst>
              <a:ext uri="{FF2B5EF4-FFF2-40B4-BE49-F238E27FC236}">
                <a16:creationId xmlns:a16="http://schemas.microsoft.com/office/drawing/2014/main" id="{3732F565-43F8-6FB1-656E-3146B5530F1A}"/>
              </a:ext>
            </a:extLst>
          </p:cNvPr>
          <p:cNvGraphicFramePr>
            <a:graphicFrameLocks noGrp="1"/>
          </p:cNvGraphicFramePr>
          <p:nvPr>
            <p:extLst>
              <p:ext uri="{D42A27DB-BD31-4B8C-83A1-F6EECF244321}">
                <p14:modId xmlns:p14="http://schemas.microsoft.com/office/powerpoint/2010/main" val="3883022936"/>
              </p:ext>
            </p:extLst>
          </p:nvPr>
        </p:nvGraphicFramePr>
        <p:xfrm>
          <a:off x="5791199" y="2487635"/>
          <a:ext cx="1593213" cy="914400"/>
        </p:xfrm>
        <a:graphic>
          <a:graphicData uri="http://schemas.openxmlformats.org/drawingml/2006/table">
            <a:tbl>
              <a:tblPr firstRow="1" bandRow="1">
                <a:tableStyleId>{5C22544A-7EE6-4342-B048-85BDC9FD1C3A}</a:tableStyleId>
              </a:tblPr>
              <a:tblGrid>
                <a:gridCol w="531071">
                  <a:extLst>
                    <a:ext uri="{9D8B030D-6E8A-4147-A177-3AD203B41FA5}">
                      <a16:colId xmlns:a16="http://schemas.microsoft.com/office/drawing/2014/main" val="1503601472"/>
                    </a:ext>
                  </a:extLst>
                </a:gridCol>
                <a:gridCol w="531071">
                  <a:extLst>
                    <a:ext uri="{9D8B030D-6E8A-4147-A177-3AD203B41FA5}">
                      <a16:colId xmlns:a16="http://schemas.microsoft.com/office/drawing/2014/main" val="2786783742"/>
                    </a:ext>
                  </a:extLst>
                </a:gridCol>
                <a:gridCol w="531071">
                  <a:extLst>
                    <a:ext uri="{9D8B030D-6E8A-4147-A177-3AD203B41FA5}">
                      <a16:colId xmlns:a16="http://schemas.microsoft.com/office/drawing/2014/main" val="1829821335"/>
                    </a:ext>
                  </a:extLst>
                </a:gridCol>
              </a:tblGrid>
              <a:tr h="229367">
                <a:tc>
                  <a:txBody>
                    <a:bodyPr/>
                    <a:lstStyle/>
                    <a:p>
                      <a:endParaRPr lang="en-US" sz="1500"/>
                    </a:p>
                  </a:txBody>
                  <a:tcPr marL="76200" marR="76200" marT="38100" marB="38100">
                    <a:noFill/>
                  </a:tcPr>
                </a:tc>
                <a:tc>
                  <a:txBody>
                    <a:bodyPr/>
                    <a:lstStyle/>
                    <a:p>
                      <a:pPr algn="ctr"/>
                      <a:endParaRPr lang="en-US" sz="1500"/>
                    </a:p>
                  </a:txBody>
                  <a:tcPr marL="76200" marR="76200" marT="38100" marB="38100" anchor="ctr">
                    <a:solidFill>
                      <a:srgbClr val="0070C0"/>
                    </a:solidFill>
                  </a:tcPr>
                </a:tc>
                <a:tc>
                  <a:txBody>
                    <a:bodyPr/>
                    <a:lstStyle/>
                    <a:p>
                      <a:pPr algn="ctr"/>
                      <a:endParaRPr lang="en-US" sz="1500"/>
                    </a:p>
                  </a:txBody>
                  <a:tcPr marL="76200" marR="76200" marT="38100" marB="38100" anchor="ctr">
                    <a:solidFill>
                      <a:srgbClr val="0070C0"/>
                    </a:solidFill>
                  </a:tcPr>
                </a:tc>
                <a:extLst>
                  <a:ext uri="{0D108BD9-81ED-4DB2-BD59-A6C34878D82A}">
                    <a16:rowId xmlns:a16="http://schemas.microsoft.com/office/drawing/2014/main" val="2346622920"/>
                  </a:ext>
                </a:extLst>
              </a:tr>
              <a:tr h="229367">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00B050"/>
                    </a:solidFill>
                  </a:tcPr>
                </a:tc>
                <a:tc>
                  <a:txBody>
                    <a:bodyPr/>
                    <a:lstStyle/>
                    <a:p>
                      <a:pPr algn="ctr"/>
                      <a:endParaRPr lang="en-US" sz="1500">
                        <a:solidFill>
                          <a:schemeClr val="bg1"/>
                        </a:solidFill>
                      </a:endParaRPr>
                    </a:p>
                  </a:txBody>
                  <a:tcPr marL="76200" marR="76200" marT="38100" marB="38100" anchor="ctr">
                    <a:solidFill>
                      <a:srgbClr val="E95145"/>
                    </a:solidFill>
                  </a:tcPr>
                </a:tc>
                <a:extLst>
                  <a:ext uri="{0D108BD9-81ED-4DB2-BD59-A6C34878D82A}">
                    <a16:rowId xmlns:a16="http://schemas.microsoft.com/office/drawing/2014/main" val="2214547930"/>
                  </a:ext>
                </a:extLst>
              </a:tr>
              <a:tr h="229367">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E95145"/>
                    </a:solidFill>
                  </a:tcPr>
                </a:tc>
                <a:tc>
                  <a:txBody>
                    <a:bodyPr/>
                    <a:lstStyle/>
                    <a:p>
                      <a:pPr algn="ctr"/>
                      <a:endParaRPr lang="en-US" sz="1500">
                        <a:solidFill>
                          <a:schemeClr val="bg1"/>
                        </a:solidFill>
                      </a:endParaRP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sp>
        <p:nvSpPr>
          <p:cNvPr id="12" name="TextBox 11">
            <a:extLst>
              <a:ext uri="{FF2B5EF4-FFF2-40B4-BE49-F238E27FC236}">
                <a16:creationId xmlns:a16="http://schemas.microsoft.com/office/drawing/2014/main" id="{7E6D2A27-3062-8E07-48CD-79BE1A4E092F}"/>
              </a:ext>
            </a:extLst>
          </p:cNvPr>
          <p:cNvSpPr txBox="1"/>
          <p:nvPr/>
        </p:nvSpPr>
        <p:spPr>
          <a:xfrm>
            <a:off x="1069381" y="2478321"/>
            <a:ext cx="2123269" cy="923714"/>
          </a:xfrm>
          <a:prstGeom prst="rect">
            <a:avLst/>
          </a:prstGeom>
          <a:noFill/>
        </p:spPr>
        <p:txBody>
          <a:bodyPr wrap="square" rtlCol="0">
            <a:spAutoFit/>
          </a:bodyPr>
          <a:lstStyle/>
          <a:p>
            <a:pPr algn="ctr"/>
            <a:r>
              <a:rPr lang="en-US"/>
              <a:t>Set a threshold (on algorithm we are computing this on)</a:t>
            </a:r>
          </a:p>
        </p:txBody>
      </p:sp>
      <p:pic>
        <p:nvPicPr>
          <p:cNvPr id="21" name="Graphic 20" descr="Arrow circle outline">
            <a:extLst>
              <a:ext uri="{FF2B5EF4-FFF2-40B4-BE49-F238E27FC236}">
                <a16:creationId xmlns:a16="http://schemas.microsoft.com/office/drawing/2014/main" id="{781CE179-E40E-29DB-9B0D-50B72BD873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4100" y="4199339"/>
            <a:ext cx="914400" cy="914400"/>
          </a:xfrm>
          <a:prstGeom prst="rect">
            <a:avLst/>
          </a:prstGeom>
        </p:spPr>
      </p:pic>
      <p:cxnSp>
        <p:nvCxnSpPr>
          <p:cNvPr id="24" name="Straight Arrow Connector 23">
            <a:extLst>
              <a:ext uri="{FF2B5EF4-FFF2-40B4-BE49-F238E27FC236}">
                <a16:creationId xmlns:a16="http://schemas.microsoft.com/office/drawing/2014/main" id="{1F9CE187-B517-378E-72D7-599B95EFFBED}"/>
              </a:ext>
            </a:extLst>
          </p:cNvPr>
          <p:cNvCxnSpPr>
            <a:cxnSpLocks/>
            <a:stCxn id="12" idx="3"/>
            <a:endCxn id="3" idx="1"/>
          </p:cNvCxnSpPr>
          <p:nvPr/>
        </p:nvCxnSpPr>
        <p:spPr>
          <a:xfrm>
            <a:off x="3192650" y="2940178"/>
            <a:ext cx="2598549" cy="465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BA3D3F3-FF7B-273C-1100-35FE23291A6F}"/>
              </a:ext>
            </a:extLst>
          </p:cNvPr>
          <p:cNvCxnSpPr>
            <a:cxnSpLocks/>
            <a:stCxn id="3" idx="3"/>
            <a:endCxn id="38" idx="1"/>
          </p:cNvCxnSpPr>
          <p:nvPr/>
        </p:nvCxnSpPr>
        <p:spPr>
          <a:xfrm flipV="1">
            <a:off x="7384412" y="2931020"/>
            <a:ext cx="2598549" cy="138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AB767621-BF7B-3991-21A5-2DBA2C513A23}"/>
              </a:ext>
            </a:extLst>
          </p:cNvPr>
          <p:cNvSpPr txBox="1"/>
          <p:nvPr/>
        </p:nvSpPr>
        <p:spPr>
          <a:xfrm>
            <a:off x="8260596" y="2617212"/>
            <a:ext cx="1154483" cy="369460"/>
          </a:xfrm>
          <a:prstGeom prst="rect">
            <a:avLst/>
          </a:prstGeom>
          <a:noFill/>
        </p:spPr>
        <p:txBody>
          <a:bodyPr wrap="none" rtlCol="0">
            <a:spAutoFit/>
          </a:bodyPr>
          <a:lstStyle/>
          <a:p>
            <a:r>
              <a:rPr lang="en-US"/>
              <a:t>Calculate</a:t>
            </a:r>
          </a:p>
        </p:txBody>
      </p:sp>
      <p:sp>
        <p:nvSpPr>
          <p:cNvPr id="38" name="Rectangle 37">
            <a:extLst>
              <a:ext uri="{FF2B5EF4-FFF2-40B4-BE49-F238E27FC236}">
                <a16:creationId xmlns:a16="http://schemas.microsoft.com/office/drawing/2014/main" id="{6EFFE155-6E99-75B1-EDCA-E5164DE97BF1}"/>
              </a:ext>
            </a:extLst>
          </p:cNvPr>
          <p:cNvSpPr/>
          <p:nvPr/>
        </p:nvSpPr>
        <p:spPr>
          <a:xfrm>
            <a:off x="9982961" y="2473820"/>
            <a:ext cx="914400" cy="9144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FPR</a:t>
            </a:r>
          </a:p>
          <a:p>
            <a:pPr algn="ctr"/>
            <a:r>
              <a:rPr lang="en-US"/>
              <a:t>TPR</a:t>
            </a:r>
          </a:p>
        </p:txBody>
      </p:sp>
      <p:cxnSp>
        <p:nvCxnSpPr>
          <p:cNvPr id="41" name="Connector: Curved 40">
            <a:extLst>
              <a:ext uri="{FF2B5EF4-FFF2-40B4-BE49-F238E27FC236}">
                <a16:creationId xmlns:a16="http://schemas.microsoft.com/office/drawing/2014/main" id="{B3FA12FD-0BD6-E0CD-D6C0-0ABA6F1C937B}"/>
              </a:ext>
            </a:extLst>
          </p:cNvPr>
          <p:cNvCxnSpPr>
            <a:cxnSpLocks/>
            <a:stCxn id="38" idx="2"/>
            <a:endCxn id="46" idx="0"/>
          </p:cNvCxnSpPr>
          <p:nvPr/>
        </p:nvCxnSpPr>
        <p:spPr>
          <a:xfrm rot="5400000">
            <a:off x="5763518" y="-337271"/>
            <a:ext cx="951152" cy="840213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44" name="Graphic 43" descr="Statistics outline">
            <a:extLst>
              <a:ext uri="{FF2B5EF4-FFF2-40B4-BE49-F238E27FC236}">
                <a16:creationId xmlns:a16="http://schemas.microsoft.com/office/drawing/2014/main" id="{16714E4D-03BF-9019-19CA-DC9036A49A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827" y="4176794"/>
            <a:ext cx="914400" cy="914400"/>
          </a:xfrm>
          <a:prstGeom prst="rect">
            <a:avLst/>
          </a:prstGeom>
        </p:spPr>
      </p:pic>
      <p:sp>
        <p:nvSpPr>
          <p:cNvPr id="46" name="Rectangle 45">
            <a:extLst>
              <a:ext uri="{FF2B5EF4-FFF2-40B4-BE49-F238E27FC236}">
                <a16:creationId xmlns:a16="http://schemas.microsoft.com/office/drawing/2014/main" id="{52850036-A119-4174-5F98-D7075CFFB5ED}"/>
              </a:ext>
            </a:extLst>
          </p:cNvPr>
          <p:cNvSpPr/>
          <p:nvPr/>
        </p:nvSpPr>
        <p:spPr>
          <a:xfrm>
            <a:off x="1580827" y="4339372"/>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02482A4-5A0D-6B22-68B9-7A1B624EF1AE}"/>
              </a:ext>
            </a:extLst>
          </p:cNvPr>
          <p:cNvSpPr txBox="1"/>
          <p:nvPr/>
        </p:nvSpPr>
        <p:spPr>
          <a:xfrm>
            <a:off x="1725281" y="4929401"/>
            <a:ext cx="625492" cy="369460"/>
          </a:xfrm>
          <a:prstGeom prst="rect">
            <a:avLst/>
          </a:prstGeom>
          <a:noFill/>
        </p:spPr>
        <p:txBody>
          <a:bodyPr wrap="none" rtlCol="0">
            <a:spAutoFit/>
          </a:bodyPr>
          <a:lstStyle/>
          <a:p>
            <a:r>
              <a:rPr lang="en-US"/>
              <a:t>Plot </a:t>
            </a:r>
          </a:p>
        </p:txBody>
      </p:sp>
      <p:cxnSp>
        <p:nvCxnSpPr>
          <p:cNvPr id="49" name="Straight Arrow Connector 48">
            <a:extLst>
              <a:ext uri="{FF2B5EF4-FFF2-40B4-BE49-F238E27FC236}">
                <a16:creationId xmlns:a16="http://schemas.microsoft.com/office/drawing/2014/main" id="{15E74665-CD5B-7A78-9B6B-F711E5EDADB8}"/>
              </a:ext>
            </a:extLst>
          </p:cNvPr>
          <p:cNvCxnSpPr>
            <a:cxnSpLocks/>
            <a:endCxn id="21" idx="1"/>
          </p:cNvCxnSpPr>
          <p:nvPr/>
        </p:nvCxnSpPr>
        <p:spPr>
          <a:xfrm>
            <a:off x="2495227" y="4656539"/>
            <a:ext cx="253887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585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48"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blue line drawn on a white background&#10;&#10;AI-generated content may be incorrect.">
            <a:extLst>
              <a:ext uri="{FF2B5EF4-FFF2-40B4-BE49-F238E27FC236}">
                <a16:creationId xmlns:a16="http://schemas.microsoft.com/office/drawing/2014/main" id="{AF3FC701-3C21-12D0-67AD-78090D6F62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4538" y="1123527"/>
            <a:ext cx="2714679" cy="2063157"/>
          </a:xfrm>
          <a:prstGeom prst="rect">
            <a:avLst/>
          </a:prstGeom>
          <a:noFill/>
          <a:extLst>
            <a:ext uri="{909E8E84-426E-40DD-AFC4-6F175D3DCCD1}">
              <a14:hiddenFill xmlns:a14="http://schemas.microsoft.com/office/drawing/2010/main">
                <a:solidFill>
                  <a:srgbClr val="FFFFFF"/>
                </a:solidFill>
              </a14:hiddenFill>
            </a:ext>
          </a:extLst>
        </p:spPr>
      </p:pic>
      <p:cxnSp>
        <p:nvCxnSpPr>
          <p:cNvPr id="3080" name="Straight Connector 3079">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73" name="Picture 1" descr="A blue line with a point&#10;&#10;AI-generated content may be incorrect.">
            <a:extLst>
              <a:ext uri="{FF2B5EF4-FFF2-40B4-BE49-F238E27FC236}">
                <a16:creationId xmlns:a16="http://schemas.microsoft.com/office/drawing/2014/main" id="{9050111C-0559-10BE-B231-98F25DD7C5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15331" y="3671316"/>
            <a:ext cx="2706592" cy="2057011"/>
          </a:xfrm>
          <a:prstGeom prst="rect">
            <a:avLst/>
          </a:prstGeom>
          <a:noFill/>
          <a:extLst>
            <a:ext uri="{909E8E84-426E-40DD-AFC4-6F175D3DCCD1}">
              <a14:hiddenFill xmlns:a14="http://schemas.microsoft.com/office/drawing/2010/main">
                <a:solidFill>
                  <a:srgbClr val="FFFFFF"/>
                </a:solidFill>
              </a14:hiddenFill>
            </a:ext>
          </a:extLst>
        </p:spPr>
      </p:pic>
      <p:cxnSp>
        <p:nvCxnSpPr>
          <p:cNvPr id="3082" name="Straight Connector 3081">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075" name="Picture 3" descr="A blue line on a white background&#10;&#10;AI-generated content may be incorrect.">
            <a:extLst>
              <a:ext uri="{FF2B5EF4-FFF2-40B4-BE49-F238E27FC236}">
                <a16:creationId xmlns:a16="http://schemas.microsoft.com/office/drawing/2014/main" id="{581D6BA3-7B44-FAD3-EB23-C1D797D47B3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49493" y="1123527"/>
            <a:ext cx="6058945" cy="46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3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224E-10DA-EB95-C12C-3968A1285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39A01-F865-AC38-855E-47708B1E8E0C}"/>
              </a:ext>
            </a:extLst>
          </p:cNvPr>
          <p:cNvSpPr>
            <a:spLocks noGrp="1"/>
          </p:cNvSpPr>
          <p:nvPr>
            <p:ph type="title"/>
          </p:nvPr>
        </p:nvSpPr>
        <p:spPr>
          <a:xfrm>
            <a:off x="3296920" y="182243"/>
            <a:ext cx="5537200" cy="746445"/>
          </a:xfrm>
        </p:spPr>
        <p:txBody>
          <a:bodyPr>
            <a:normAutofit fontScale="90000"/>
          </a:bodyPr>
          <a:lstStyle/>
          <a:p>
            <a:r>
              <a:rPr lang="en-US" sz="4400"/>
              <a:t>10 Things You Will Learn</a:t>
            </a:r>
            <a:endParaRPr lang="en-US"/>
          </a:p>
        </p:txBody>
      </p:sp>
      <p:sp>
        <p:nvSpPr>
          <p:cNvPr id="3" name="Content Placeholder 2">
            <a:extLst>
              <a:ext uri="{FF2B5EF4-FFF2-40B4-BE49-F238E27FC236}">
                <a16:creationId xmlns:a16="http://schemas.microsoft.com/office/drawing/2014/main" id="{CD3050E6-874C-51AE-7E36-384623DDB2EE}"/>
              </a:ext>
            </a:extLst>
          </p:cNvPr>
          <p:cNvSpPr>
            <a:spLocks noGrp="1"/>
          </p:cNvSpPr>
          <p:nvPr>
            <p:ph idx="1"/>
          </p:nvPr>
        </p:nvSpPr>
        <p:spPr>
          <a:xfrm>
            <a:off x="744373" y="857285"/>
            <a:ext cx="10312400" cy="5143815"/>
          </a:xfrm>
        </p:spPr>
        <p:txBody>
          <a:bodyPr vert="horz" lIns="91440" tIns="45720" rIns="91440" bIns="45720" rtlCol="0" anchor="t">
            <a:normAutofit/>
          </a:bodyPr>
          <a:lstStyle/>
          <a:p>
            <a:pPr marL="0" indent="0">
              <a:spcBef>
                <a:spcPts val="503"/>
              </a:spcBef>
              <a:buNone/>
            </a:pPr>
            <a:endParaRPr lang="en-US" sz="2750"/>
          </a:p>
          <a:p>
            <a:pPr marL="227965" indent="-227965">
              <a:spcBef>
                <a:spcPts val="503"/>
              </a:spcBef>
              <a:buFont typeface="Wingdings" panose="020B0604020202020204" pitchFamily="34" charset="0"/>
              <a:buChar char="q"/>
            </a:pPr>
            <a:r>
              <a:rPr lang="en-US" sz="2750"/>
              <a:t>Data Engineering Fundamentals</a:t>
            </a:r>
          </a:p>
          <a:p>
            <a:pPr marL="227965" indent="-227965">
              <a:spcBef>
                <a:spcPts val="503"/>
              </a:spcBef>
              <a:buFont typeface="Wingdings" panose="020B0604020202020204" pitchFamily="34" charset="0"/>
              <a:buChar char="q"/>
            </a:pPr>
            <a:r>
              <a:rPr lang="en-US" sz="2750"/>
              <a:t>Cloud Object Storage: </a:t>
            </a:r>
            <a:r>
              <a:rPr lang="en-US" sz="1800"/>
              <a:t>Amazon S3</a:t>
            </a:r>
            <a:endParaRPr lang="en-US" sz="2000"/>
          </a:p>
          <a:p>
            <a:pPr marL="227965" indent="-227965">
              <a:spcBef>
                <a:spcPts val="503"/>
              </a:spcBef>
              <a:buFont typeface="Wingdings" panose="020B0604020202020204" pitchFamily="34" charset="0"/>
              <a:buChar char="q"/>
            </a:pPr>
            <a:r>
              <a:rPr lang="en-US" sz="2750"/>
              <a:t>NoSQL Database: </a:t>
            </a:r>
            <a:r>
              <a:rPr lang="en-US" sz="1800"/>
              <a:t>Amazon DynamoDB</a:t>
            </a:r>
            <a:endParaRPr lang="en-US" sz="2000"/>
          </a:p>
          <a:p>
            <a:pPr marL="227965" indent="-227965">
              <a:spcBef>
                <a:spcPts val="503"/>
              </a:spcBef>
              <a:buFont typeface="Wingdings" panose="020B0604020202020204" pitchFamily="34" charset="0"/>
              <a:buChar char="q"/>
            </a:pPr>
            <a:r>
              <a:rPr lang="en-US" sz="2750"/>
              <a:t>ETL: </a:t>
            </a:r>
            <a:r>
              <a:rPr lang="en-US" sz="2400"/>
              <a:t>AWS Glue</a:t>
            </a:r>
            <a:endParaRPr lang="en-US" sz="1800"/>
          </a:p>
          <a:p>
            <a:pPr marL="227965" indent="-227965">
              <a:spcBef>
                <a:spcPts val="503"/>
              </a:spcBef>
              <a:buFont typeface="Wingdings" panose="020B0604020202020204" pitchFamily="34" charset="0"/>
              <a:buChar char="q"/>
            </a:pPr>
            <a:r>
              <a:rPr lang="en-US" sz="2750"/>
              <a:t>Machine Learning Fundamentals</a:t>
            </a:r>
          </a:p>
          <a:p>
            <a:pPr marL="227965" indent="-227965">
              <a:spcBef>
                <a:spcPts val="503"/>
              </a:spcBef>
              <a:buFont typeface="Wingdings" panose="020B0604020202020204" pitchFamily="34" charset="0"/>
              <a:buChar char="q"/>
            </a:pPr>
            <a:r>
              <a:rPr lang="en-US" sz="2750"/>
              <a:t>Feature Engineering: </a:t>
            </a:r>
            <a:r>
              <a:rPr lang="en-US" sz="1800"/>
              <a:t>Fundamentals, Interquartile range, KNN Imputer, VIF</a:t>
            </a:r>
          </a:p>
          <a:p>
            <a:pPr marL="227965" indent="-227965">
              <a:spcBef>
                <a:spcPts val="503"/>
              </a:spcBef>
              <a:buFont typeface="Wingdings" panose="020B0604020202020204" pitchFamily="34" charset="0"/>
              <a:buChar char="q"/>
            </a:pPr>
            <a:r>
              <a:rPr lang="en-US" sz="2750"/>
              <a:t>Data Splitting</a:t>
            </a:r>
          </a:p>
          <a:p>
            <a:pPr marL="227965" indent="-227965">
              <a:spcBef>
                <a:spcPts val="503"/>
              </a:spcBef>
              <a:buFont typeface="Wingdings" panose="020B0604020202020204" pitchFamily="34" charset="0"/>
              <a:buChar char="q"/>
            </a:pPr>
            <a:r>
              <a:rPr lang="en-US" sz="2750"/>
              <a:t>Hyperparameters and Parameters</a:t>
            </a:r>
          </a:p>
          <a:p>
            <a:pPr marL="227965" indent="-227965">
              <a:spcBef>
                <a:spcPts val="503"/>
              </a:spcBef>
              <a:buFont typeface="Wingdings" panose="020B0604020202020204" pitchFamily="34" charset="0"/>
              <a:buChar char="q"/>
            </a:pPr>
            <a:r>
              <a:rPr lang="en-US" sz="2750"/>
              <a:t>Algorithms: </a:t>
            </a:r>
            <a:r>
              <a:rPr lang="en-US" sz="1800"/>
              <a:t>Decision Trees and Random Forest</a:t>
            </a:r>
            <a:endParaRPr lang="en-US" sz="2400"/>
          </a:p>
          <a:p>
            <a:pPr marL="227965" indent="-227965">
              <a:spcBef>
                <a:spcPts val="503"/>
              </a:spcBef>
              <a:buFont typeface="Wingdings" panose="020B0604020202020204" pitchFamily="34" charset="0"/>
              <a:buChar char="q"/>
            </a:pPr>
            <a:r>
              <a:rPr lang="en-US" sz="2750"/>
              <a:t>Evaluation </a:t>
            </a:r>
            <a:r>
              <a:rPr lang="en-US" sz="1800"/>
              <a:t>Confusion Matrix and ROC</a:t>
            </a:r>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None/>
            </a:pPr>
            <a:endParaRPr lang="en-US" sz="2750"/>
          </a:p>
          <a:p>
            <a:pPr marL="0" indent="0">
              <a:spcBef>
                <a:spcPts val="503"/>
              </a:spcBef>
              <a:buNone/>
            </a:pPr>
            <a:endParaRPr lang="en-US" sz="2750"/>
          </a:p>
          <a:p>
            <a:pPr marL="227965" indent="-227965">
              <a:spcBef>
                <a:spcPts val="503"/>
              </a:spcBef>
              <a:buFont typeface="Wingdings" panose="020B0604020202020204" pitchFamily="34" charset="0"/>
              <a:buChar char="q"/>
            </a:pPr>
            <a:endParaRPr lang="en-US" sz="2750"/>
          </a:p>
          <a:p>
            <a:pPr marL="227965" indent="-227965">
              <a:spcBef>
                <a:spcPts val="503"/>
              </a:spcBef>
              <a:buFont typeface="Wingdings" panose="020B0604020202020204" pitchFamily="34" charset="0"/>
              <a:buChar char="q"/>
            </a:pPr>
            <a:endParaRPr lang="en-US" sz="2750"/>
          </a:p>
          <a:p>
            <a:pPr marL="0" indent="0">
              <a:spcBef>
                <a:spcPts val="503"/>
              </a:spcBef>
              <a:buNone/>
            </a:pPr>
            <a:endParaRPr lang="en-US" sz="2750"/>
          </a:p>
        </p:txBody>
      </p:sp>
      <p:sp>
        <p:nvSpPr>
          <p:cNvPr id="4" name="Cross 3">
            <a:extLst>
              <a:ext uri="{FF2B5EF4-FFF2-40B4-BE49-F238E27FC236}">
                <a16:creationId xmlns:a16="http://schemas.microsoft.com/office/drawing/2014/main" id="{0A038594-7586-A5B3-A623-7BEA74FCCE3C}"/>
              </a:ext>
            </a:extLst>
          </p:cNvPr>
          <p:cNvSpPr/>
          <p:nvPr/>
        </p:nvSpPr>
        <p:spPr>
          <a:xfrm rot="2635981">
            <a:off x="874008" y="138317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ross 4">
            <a:extLst>
              <a:ext uri="{FF2B5EF4-FFF2-40B4-BE49-F238E27FC236}">
                <a16:creationId xmlns:a16="http://schemas.microsoft.com/office/drawing/2014/main" id="{B4867E5C-1588-9FA2-9D38-2873F42C4761}"/>
              </a:ext>
            </a:extLst>
          </p:cNvPr>
          <p:cNvSpPr/>
          <p:nvPr/>
        </p:nvSpPr>
        <p:spPr>
          <a:xfrm rot="2635981">
            <a:off x="874009" y="1824494"/>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a:extLst>
              <a:ext uri="{FF2B5EF4-FFF2-40B4-BE49-F238E27FC236}">
                <a16:creationId xmlns:a16="http://schemas.microsoft.com/office/drawing/2014/main" id="{D22EB89F-5112-8916-3C01-B18A37E76FB2}"/>
              </a:ext>
            </a:extLst>
          </p:cNvPr>
          <p:cNvSpPr/>
          <p:nvPr/>
        </p:nvSpPr>
        <p:spPr>
          <a:xfrm rot="2635981">
            <a:off x="874007" y="226581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E38E90E1-C26E-1F11-357A-0E61F0B7B1DD}"/>
              </a:ext>
            </a:extLst>
          </p:cNvPr>
          <p:cNvSpPr/>
          <p:nvPr/>
        </p:nvSpPr>
        <p:spPr>
          <a:xfrm rot="2635981">
            <a:off x="874007" y="2707140"/>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81286F58-9AC0-6403-5A93-752A73E051C2}"/>
              </a:ext>
            </a:extLst>
          </p:cNvPr>
          <p:cNvSpPr/>
          <p:nvPr/>
        </p:nvSpPr>
        <p:spPr>
          <a:xfrm rot="2635981">
            <a:off x="874007" y="3148463"/>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4A7A026E-A570-9212-43B1-BFD659073C57}"/>
              </a:ext>
            </a:extLst>
          </p:cNvPr>
          <p:cNvSpPr/>
          <p:nvPr/>
        </p:nvSpPr>
        <p:spPr>
          <a:xfrm rot="2635981">
            <a:off x="874007" y="3589786"/>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78FE34-021E-D1D0-F39B-A2F2CA14E7D0}"/>
              </a:ext>
            </a:extLst>
          </p:cNvPr>
          <p:cNvSpPr/>
          <p:nvPr/>
        </p:nvSpPr>
        <p:spPr>
          <a:xfrm rot="2635981">
            <a:off x="874007" y="4031109"/>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0E0A94E4-7EA4-434C-1F8C-7FBFE3CA34AD}"/>
              </a:ext>
            </a:extLst>
          </p:cNvPr>
          <p:cNvSpPr/>
          <p:nvPr/>
        </p:nvSpPr>
        <p:spPr>
          <a:xfrm rot="2635981">
            <a:off x="874007" y="4472432"/>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a:extLst>
              <a:ext uri="{FF2B5EF4-FFF2-40B4-BE49-F238E27FC236}">
                <a16:creationId xmlns:a16="http://schemas.microsoft.com/office/drawing/2014/main" id="{6307EA84-F7AE-638F-1AA7-EB81C9834B2E}"/>
              </a:ext>
            </a:extLst>
          </p:cNvPr>
          <p:cNvSpPr/>
          <p:nvPr/>
        </p:nvSpPr>
        <p:spPr>
          <a:xfrm rot="2635981">
            <a:off x="874006" y="4913755"/>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EEE33055-0918-EC9B-D80E-76ED9244E1A4}"/>
              </a:ext>
            </a:extLst>
          </p:cNvPr>
          <p:cNvSpPr/>
          <p:nvPr/>
        </p:nvSpPr>
        <p:spPr>
          <a:xfrm rot="2635981">
            <a:off x="874004" y="5355077"/>
            <a:ext cx="200728" cy="199568"/>
          </a:xfrm>
          <a:prstGeom prst="plus">
            <a:avLst>
              <a:gd name="adj" fmla="val 43792"/>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037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51E5A-8DAF-E720-2C93-A32715D58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CBDDE2-78C0-110F-F09A-89C8A146FBD2}"/>
              </a:ext>
            </a:extLst>
          </p:cNvPr>
          <p:cNvSpPr>
            <a:spLocks noGrp="1"/>
          </p:cNvSpPr>
          <p:nvPr>
            <p:ph type="title"/>
          </p:nvPr>
        </p:nvSpPr>
        <p:spPr>
          <a:xfrm>
            <a:off x="4318805" y="2766217"/>
            <a:ext cx="3554389" cy="1325565"/>
          </a:xfrm>
        </p:spPr>
        <p:txBody>
          <a:bodyPr>
            <a:normAutofit fontScale="90000"/>
          </a:bodyPr>
          <a:lstStyle/>
          <a:p>
            <a:pPr algn="ctr"/>
            <a:r>
              <a:rPr lang="en-US" sz="6000"/>
              <a:t>Questions?</a:t>
            </a:r>
            <a:br>
              <a:rPr lang="en-US" sz="6000"/>
            </a:br>
            <a:br>
              <a:rPr lang="en-US" sz="6000"/>
            </a:br>
            <a:r>
              <a:rPr lang="en-US" sz="2700"/>
              <a:t>I will only take 3 at this time</a:t>
            </a:r>
            <a:endParaRPr lang="en-US" sz="6000"/>
          </a:p>
        </p:txBody>
      </p:sp>
    </p:spTree>
    <p:extLst>
      <p:ext uri="{BB962C8B-B14F-4D97-AF65-F5344CB8AC3E}">
        <p14:creationId xmlns:p14="http://schemas.microsoft.com/office/powerpoint/2010/main" val="544433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002DB6-2017-EF08-580C-784A0EC47542}"/>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defTabSz="914400"/>
            <a:r>
              <a:rPr lang="en-US" sz="7200" kern="1200">
                <a:solidFill>
                  <a:schemeClr val="tx1"/>
                </a:solidFill>
                <a:latin typeface="+mj-lt"/>
                <a:ea typeface="+mj-ea"/>
                <a:cs typeface="+mj-cs"/>
              </a:rPr>
              <a:t>Break</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588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90DD-8403-801E-472B-D8CD312BB077}"/>
              </a:ext>
            </a:extLst>
          </p:cNvPr>
          <p:cNvSpPr>
            <a:spLocks noGrp="1"/>
          </p:cNvSpPr>
          <p:nvPr>
            <p:ph type="title"/>
          </p:nvPr>
        </p:nvSpPr>
        <p:spPr>
          <a:xfrm>
            <a:off x="346510" y="26605"/>
            <a:ext cx="10515600" cy="1325565"/>
          </a:xfrm>
        </p:spPr>
        <p:txBody>
          <a:bodyPr/>
          <a:lstStyle/>
          <a:p>
            <a:r>
              <a:rPr lang="en-US"/>
              <a:t>Let’s Step into the Real world</a:t>
            </a:r>
          </a:p>
        </p:txBody>
      </p:sp>
      <p:sp>
        <p:nvSpPr>
          <p:cNvPr id="5" name="TextBox 4">
            <a:extLst>
              <a:ext uri="{FF2B5EF4-FFF2-40B4-BE49-F238E27FC236}">
                <a16:creationId xmlns:a16="http://schemas.microsoft.com/office/drawing/2014/main" id="{8618EAFF-F0D2-7582-0E5E-D6E360830252}"/>
              </a:ext>
            </a:extLst>
          </p:cNvPr>
          <p:cNvSpPr txBox="1"/>
          <p:nvPr/>
        </p:nvSpPr>
        <p:spPr>
          <a:xfrm>
            <a:off x="0" y="6286692"/>
            <a:ext cx="3100707" cy="646587"/>
          </a:xfrm>
          <a:prstGeom prst="rect">
            <a:avLst/>
          </a:prstGeom>
          <a:noFill/>
        </p:spPr>
        <p:txBody>
          <a:bodyPr wrap="square" rtlCol="0">
            <a:spAutoFit/>
          </a:bodyPr>
          <a:lstStyle/>
          <a:p>
            <a:r>
              <a:rPr lang="en-US">
                <a:solidFill>
                  <a:schemeClr val="bg1"/>
                </a:solidFill>
              </a:rPr>
              <a:t>Bryant Pollard</a:t>
            </a:r>
          </a:p>
          <a:p>
            <a:r>
              <a:rPr lang="en-US">
                <a:solidFill>
                  <a:schemeClr val="bg1"/>
                </a:solidFill>
              </a:rPr>
              <a:t>© All Rights Reserved</a:t>
            </a:r>
          </a:p>
        </p:txBody>
      </p:sp>
      <p:pic>
        <p:nvPicPr>
          <p:cNvPr id="6" name="Graphic 23" descr="Amazon DynamoDB service icon.">
            <a:extLst>
              <a:ext uri="{FF2B5EF4-FFF2-40B4-BE49-F238E27FC236}">
                <a16:creationId xmlns:a16="http://schemas.microsoft.com/office/drawing/2014/main" id="{BF2A03EA-D166-3FFA-AC4E-57B4BE87D8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684153" y="18971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93C01E40-CC42-7682-2655-D4CF2653ABD2}"/>
              </a:ext>
            </a:extLst>
          </p:cNvPr>
          <p:cNvSpPr/>
          <p:nvPr/>
        </p:nvSpPr>
        <p:spPr>
          <a:xfrm>
            <a:off x="2684153" y="1901205"/>
            <a:ext cx="1847206" cy="2166703"/>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EB2FCE4-F297-DCDB-1343-93DB865A841A}"/>
              </a:ext>
            </a:extLst>
          </p:cNvPr>
          <p:cNvSpPr/>
          <p:nvPr/>
        </p:nvSpPr>
        <p:spPr>
          <a:xfrm>
            <a:off x="2980571" y="2385013"/>
            <a:ext cx="1254369" cy="351692"/>
          </a:xfrm>
          <a:prstGeom prst="rect">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1</a:t>
            </a:r>
          </a:p>
        </p:txBody>
      </p:sp>
      <p:sp>
        <p:nvSpPr>
          <p:cNvPr id="10" name="Rectangle 9">
            <a:extLst>
              <a:ext uri="{FF2B5EF4-FFF2-40B4-BE49-F238E27FC236}">
                <a16:creationId xmlns:a16="http://schemas.microsoft.com/office/drawing/2014/main" id="{0737B8CC-69D7-0147-087E-C949B7338949}"/>
              </a:ext>
            </a:extLst>
          </p:cNvPr>
          <p:cNvSpPr/>
          <p:nvPr/>
        </p:nvSpPr>
        <p:spPr>
          <a:xfrm>
            <a:off x="2980571" y="2843774"/>
            <a:ext cx="1254369" cy="351692"/>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2</a:t>
            </a:r>
          </a:p>
        </p:txBody>
      </p:sp>
      <p:sp>
        <p:nvSpPr>
          <p:cNvPr id="11" name="Rectangle 10">
            <a:extLst>
              <a:ext uri="{FF2B5EF4-FFF2-40B4-BE49-F238E27FC236}">
                <a16:creationId xmlns:a16="http://schemas.microsoft.com/office/drawing/2014/main" id="{AAE60CE2-54A8-B1EE-DDE8-E91BED40ACA5}"/>
              </a:ext>
            </a:extLst>
          </p:cNvPr>
          <p:cNvSpPr/>
          <p:nvPr/>
        </p:nvSpPr>
        <p:spPr>
          <a:xfrm>
            <a:off x="2980571" y="3642512"/>
            <a:ext cx="1254369" cy="35169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Partition N</a:t>
            </a:r>
          </a:p>
        </p:txBody>
      </p:sp>
      <p:sp>
        <p:nvSpPr>
          <p:cNvPr id="12" name="TextBox 11">
            <a:extLst>
              <a:ext uri="{FF2B5EF4-FFF2-40B4-BE49-F238E27FC236}">
                <a16:creationId xmlns:a16="http://schemas.microsoft.com/office/drawing/2014/main" id="{85DBC085-5C98-5B98-D15E-AF3A4CC98954}"/>
              </a:ext>
            </a:extLst>
          </p:cNvPr>
          <p:cNvSpPr txBox="1"/>
          <p:nvPr/>
        </p:nvSpPr>
        <p:spPr>
          <a:xfrm>
            <a:off x="3493781" y="3061560"/>
            <a:ext cx="227948" cy="646331"/>
          </a:xfrm>
          <a:prstGeom prst="rect">
            <a:avLst/>
          </a:prstGeom>
          <a:noFill/>
        </p:spPr>
        <p:txBody>
          <a:bodyPr wrap="none" rtlCol="0">
            <a:spAutoFit/>
          </a:bodyPr>
          <a:lstStyle/>
          <a:p>
            <a:r>
              <a:rPr lang="en-US" sz="1200"/>
              <a:t>.</a:t>
            </a:r>
          </a:p>
          <a:p>
            <a:r>
              <a:rPr lang="en-US" sz="1200"/>
              <a:t>.</a:t>
            </a:r>
          </a:p>
          <a:p>
            <a:r>
              <a:rPr lang="en-US" sz="1200"/>
              <a:t>.</a:t>
            </a:r>
          </a:p>
        </p:txBody>
      </p:sp>
      <p:cxnSp>
        <p:nvCxnSpPr>
          <p:cNvPr id="14" name="Straight Arrow Connector 13">
            <a:extLst>
              <a:ext uri="{FF2B5EF4-FFF2-40B4-BE49-F238E27FC236}">
                <a16:creationId xmlns:a16="http://schemas.microsoft.com/office/drawing/2014/main" id="{84D60F25-6201-4798-D3F0-2249B1972DA7}"/>
              </a:ext>
            </a:extLst>
          </p:cNvPr>
          <p:cNvCxnSpPr>
            <a:cxnSpLocks/>
            <a:stCxn id="8" idx="3"/>
          </p:cNvCxnSpPr>
          <p:nvPr/>
        </p:nvCxnSpPr>
        <p:spPr>
          <a:xfrm flipV="1">
            <a:off x="4531359" y="2984556"/>
            <a:ext cx="104296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2C48666-B58F-851E-0FD0-6A1CEA5958C6}"/>
              </a:ext>
            </a:extLst>
          </p:cNvPr>
          <p:cNvSpPr txBox="1"/>
          <p:nvPr/>
        </p:nvSpPr>
        <p:spPr>
          <a:xfrm>
            <a:off x="2710604" y="1604098"/>
            <a:ext cx="1820755" cy="307777"/>
          </a:xfrm>
          <a:prstGeom prst="rect">
            <a:avLst/>
          </a:prstGeom>
          <a:noFill/>
        </p:spPr>
        <p:txBody>
          <a:bodyPr wrap="none" rtlCol="0">
            <a:spAutoFit/>
          </a:bodyPr>
          <a:lstStyle/>
          <a:p>
            <a:r>
              <a:rPr lang="en-US" sz="1400"/>
              <a:t>Messy company data</a:t>
            </a:r>
          </a:p>
        </p:txBody>
      </p:sp>
      <p:sp>
        <p:nvSpPr>
          <p:cNvPr id="18" name="Rectangle 17">
            <a:extLst>
              <a:ext uri="{FF2B5EF4-FFF2-40B4-BE49-F238E27FC236}">
                <a16:creationId xmlns:a16="http://schemas.microsoft.com/office/drawing/2014/main" id="{99C976B5-0E0B-B44F-8BB1-92D666C45350}"/>
              </a:ext>
            </a:extLst>
          </p:cNvPr>
          <p:cNvSpPr/>
          <p:nvPr/>
        </p:nvSpPr>
        <p:spPr>
          <a:xfrm>
            <a:off x="5574326" y="2165349"/>
            <a:ext cx="1772615" cy="1627287"/>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ETL</a:t>
            </a:r>
          </a:p>
        </p:txBody>
      </p:sp>
      <p:pic>
        <p:nvPicPr>
          <p:cNvPr id="19" name="Graphic 6" descr="AWS Glue service icon.">
            <a:extLst>
              <a:ext uri="{FF2B5EF4-FFF2-40B4-BE49-F238E27FC236}">
                <a16:creationId xmlns:a16="http://schemas.microsoft.com/office/drawing/2014/main" id="{0AC08B89-6A9D-61F8-6358-597999EF3B6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574326" y="2163804"/>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5" descr="Arrow circle outline">
            <a:extLst>
              <a:ext uri="{FF2B5EF4-FFF2-40B4-BE49-F238E27FC236}">
                <a16:creationId xmlns:a16="http://schemas.microsoft.com/office/drawing/2014/main" id="{D7697E0D-223A-F59C-ABCE-311A506172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9651" y="2647025"/>
            <a:ext cx="666667" cy="666667"/>
          </a:xfrm>
          <a:prstGeom prst="rect">
            <a:avLst/>
          </a:prstGeom>
        </p:spPr>
      </p:pic>
      <p:pic>
        <p:nvPicPr>
          <p:cNvPr id="22" name="Graphic 21" descr="Database outline">
            <a:extLst>
              <a:ext uri="{FF2B5EF4-FFF2-40B4-BE49-F238E27FC236}">
                <a16:creationId xmlns:a16="http://schemas.microsoft.com/office/drawing/2014/main" id="{9FA35A94-B81F-E43A-911C-FE45139811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1542" y="2633507"/>
            <a:ext cx="693705" cy="693705"/>
          </a:xfrm>
          <a:prstGeom prst="rect">
            <a:avLst/>
          </a:prstGeom>
        </p:spPr>
      </p:pic>
      <p:cxnSp>
        <p:nvCxnSpPr>
          <p:cNvPr id="24" name="Straight Arrow Connector 23">
            <a:extLst>
              <a:ext uri="{FF2B5EF4-FFF2-40B4-BE49-F238E27FC236}">
                <a16:creationId xmlns:a16="http://schemas.microsoft.com/office/drawing/2014/main" id="{897B81F2-6507-02C7-4987-CBBD7C58FEDA}"/>
              </a:ext>
            </a:extLst>
          </p:cNvPr>
          <p:cNvCxnSpPr>
            <a:cxnSpLocks/>
            <a:stCxn id="20" idx="3"/>
            <a:endCxn id="22" idx="1"/>
          </p:cNvCxnSpPr>
          <p:nvPr/>
        </p:nvCxnSpPr>
        <p:spPr>
          <a:xfrm>
            <a:off x="6346318" y="2980359"/>
            <a:ext cx="22522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8" name="Graphic 27" descr="Priorities outline">
            <a:extLst>
              <a:ext uri="{FF2B5EF4-FFF2-40B4-BE49-F238E27FC236}">
                <a16:creationId xmlns:a16="http://schemas.microsoft.com/office/drawing/2014/main" id="{8ABA5510-ED48-C949-55CF-154D0A326E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6955" y="2535426"/>
            <a:ext cx="914400" cy="914400"/>
          </a:xfrm>
          <a:prstGeom prst="rect">
            <a:avLst/>
          </a:prstGeom>
        </p:spPr>
      </p:pic>
      <p:sp>
        <p:nvSpPr>
          <p:cNvPr id="29" name="TextBox 28">
            <a:extLst>
              <a:ext uri="{FF2B5EF4-FFF2-40B4-BE49-F238E27FC236}">
                <a16:creationId xmlns:a16="http://schemas.microsoft.com/office/drawing/2014/main" id="{D230DE2E-F752-76ED-C08C-707B0D30A13C}"/>
              </a:ext>
            </a:extLst>
          </p:cNvPr>
          <p:cNvSpPr txBox="1"/>
          <p:nvPr/>
        </p:nvSpPr>
        <p:spPr>
          <a:xfrm>
            <a:off x="742420" y="3289020"/>
            <a:ext cx="1412256" cy="553998"/>
          </a:xfrm>
          <a:prstGeom prst="rect">
            <a:avLst/>
          </a:prstGeom>
          <a:noFill/>
        </p:spPr>
        <p:txBody>
          <a:bodyPr wrap="square" rtlCol="0">
            <a:spAutoFit/>
          </a:bodyPr>
          <a:lstStyle/>
          <a:p>
            <a:pPr algn="ctr"/>
            <a:r>
              <a:rPr lang="en-US" sz="1400"/>
              <a:t>Full-stack</a:t>
            </a:r>
            <a:r>
              <a:rPr lang="en-US" sz="1600"/>
              <a:t> </a:t>
            </a:r>
            <a:r>
              <a:rPr lang="en-US" sz="1400"/>
              <a:t>application</a:t>
            </a:r>
            <a:endParaRPr lang="en-US" sz="1600"/>
          </a:p>
        </p:txBody>
      </p:sp>
      <p:cxnSp>
        <p:nvCxnSpPr>
          <p:cNvPr id="31" name="Straight Arrow Connector 30">
            <a:extLst>
              <a:ext uri="{FF2B5EF4-FFF2-40B4-BE49-F238E27FC236}">
                <a16:creationId xmlns:a16="http://schemas.microsoft.com/office/drawing/2014/main" id="{BEACC40A-722A-43E4-7004-30249C28A2E3}"/>
              </a:ext>
            </a:extLst>
          </p:cNvPr>
          <p:cNvCxnSpPr>
            <a:cxnSpLocks/>
            <a:stCxn id="18" idx="3"/>
          </p:cNvCxnSpPr>
          <p:nvPr/>
        </p:nvCxnSpPr>
        <p:spPr>
          <a:xfrm>
            <a:off x="7346941" y="2978993"/>
            <a:ext cx="914245" cy="13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70" name="Graphic 5" descr="Arrow circle outline">
            <a:extLst>
              <a:ext uri="{FF2B5EF4-FFF2-40B4-BE49-F238E27FC236}">
                <a16:creationId xmlns:a16="http://schemas.microsoft.com/office/drawing/2014/main" id="{86417650-67B6-FC7F-2A65-DC505C5CD00C}"/>
              </a:ext>
            </a:extLst>
          </p:cNvPr>
          <p:cNvGrpSpPr/>
          <p:nvPr/>
        </p:nvGrpSpPr>
        <p:grpSpPr>
          <a:xfrm>
            <a:off x="8356568" y="2773110"/>
            <a:ext cx="449909" cy="436560"/>
            <a:chOff x="8356568" y="2773110"/>
            <a:chExt cx="449909" cy="436560"/>
          </a:xfrm>
          <a:solidFill>
            <a:srgbClr val="000000"/>
          </a:solidFill>
        </p:grpSpPr>
        <p:sp>
          <p:nvSpPr>
            <p:cNvPr id="171" name="Freeform: Shape 170">
              <a:extLst>
                <a:ext uri="{FF2B5EF4-FFF2-40B4-BE49-F238E27FC236}">
                  <a16:creationId xmlns:a16="http://schemas.microsoft.com/office/drawing/2014/main" id="{ACBC3206-7F91-6E4A-113A-F3A5CE81FD6D}"/>
                </a:ext>
              </a:extLst>
            </p:cNvPr>
            <p:cNvSpPr/>
            <p:nvPr/>
          </p:nvSpPr>
          <p:spPr>
            <a:xfrm>
              <a:off x="8623695" y="2893477"/>
              <a:ext cx="182782" cy="316192"/>
            </a:xfrm>
            <a:custGeom>
              <a:avLst/>
              <a:gdLst>
                <a:gd name="connsiteX0" fmla="*/ 182782 w 182782"/>
                <a:gd name="connsiteY0" fmla="*/ 80921 h 316192"/>
                <a:gd name="connsiteX1" fmla="*/ 167699 w 182782"/>
                <a:gd name="connsiteY1" fmla="*/ 4303 h 316192"/>
                <a:gd name="connsiteX2" fmla="*/ 158630 w 182782"/>
                <a:gd name="connsiteY2" fmla="*/ 525 h 316192"/>
                <a:gd name="connsiteX3" fmla="*/ 154852 w 182782"/>
                <a:gd name="connsiteY3" fmla="*/ 9595 h 316192"/>
                <a:gd name="connsiteX4" fmla="*/ 52489 w 182782"/>
                <a:gd name="connsiteY4" fmla="*/ 254387 h 316192"/>
                <a:gd name="connsiteX5" fmla="*/ 20560 w 182782"/>
                <a:gd name="connsiteY5" fmla="*/ 264269 h 316192"/>
                <a:gd name="connsiteX6" fmla="*/ 20477 w 182782"/>
                <a:gd name="connsiteY6" fmla="*/ 264164 h 316192"/>
                <a:gd name="connsiteX7" fmla="*/ 48171 w 182782"/>
                <a:gd name="connsiteY7" fmla="*/ 215206 h 316192"/>
                <a:gd name="connsiteX8" fmla="*/ 46220 w 182782"/>
                <a:gd name="connsiteY8" fmla="*/ 205581 h 316192"/>
                <a:gd name="connsiteX9" fmla="*/ 36595 w 182782"/>
                <a:gd name="connsiteY9" fmla="*/ 207532 h 316192"/>
                <a:gd name="connsiteX10" fmla="*/ 36102 w 182782"/>
                <a:gd name="connsiteY10" fmla="*/ 208407 h 316192"/>
                <a:gd name="connsiteX11" fmla="*/ 900 w 182782"/>
                <a:gd name="connsiteY11" fmla="*/ 270651 h 316192"/>
                <a:gd name="connsiteX12" fmla="*/ 3528 w 182782"/>
                <a:gd name="connsiteY12" fmla="*/ 280114 h 316192"/>
                <a:gd name="connsiteX13" fmla="*/ 3532 w 182782"/>
                <a:gd name="connsiteY13" fmla="*/ 280116 h 316192"/>
                <a:gd name="connsiteX14" fmla="*/ 65657 w 182782"/>
                <a:gd name="connsiteY14" fmla="*/ 315248 h 316192"/>
                <a:gd name="connsiteX15" fmla="*/ 75153 w 182782"/>
                <a:gd name="connsiteY15" fmla="*/ 312741 h 316192"/>
                <a:gd name="connsiteX16" fmla="*/ 72646 w 182782"/>
                <a:gd name="connsiteY16" fmla="*/ 303246 h 316192"/>
                <a:gd name="connsiteX17" fmla="*/ 72491 w 182782"/>
                <a:gd name="connsiteY17" fmla="*/ 303157 h 316192"/>
                <a:gd name="connsiteX18" fmla="*/ 26782 w 182782"/>
                <a:gd name="connsiteY18" fmla="*/ 277310 h 316192"/>
                <a:gd name="connsiteX19" fmla="*/ 26782 w 182782"/>
                <a:gd name="connsiteY19" fmla="*/ 277185 h 316192"/>
                <a:gd name="connsiteX20" fmla="*/ 182782 w 182782"/>
                <a:gd name="connsiteY20" fmla="*/ 80921 h 31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782" h="316192">
                  <a:moveTo>
                    <a:pt x="182782" y="80921"/>
                  </a:moveTo>
                  <a:cubicBezTo>
                    <a:pt x="182829" y="54640"/>
                    <a:pt x="177703" y="28606"/>
                    <a:pt x="167699" y="4303"/>
                  </a:cubicBezTo>
                  <a:cubicBezTo>
                    <a:pt x="166238" y="755"/>
                    <a:pt x="162178" y="-936"/>
                    <a:pt x="158630" y="525"/>
                  </a:cubicBezTo>
                  <a:cubicBezTo>
                    <a:pt x="155082" y="1986"/>
                    <a:pt x="153391" y="6047"/>
                    <a:pt x="154852" y="9595"/>
                  </a:cubicBezTo>
                  <a:cubicBezTo>
                    <a:pt x="194182" y="105459"/>
                    <a:pt x="148353" y="215056"/>
                    <a:pt x="52489" y="254387"/>
                  </a:cubicBezTo>
                  <a:cubicBezTo>
                    <a:pt x="42162" y="258624"/>
                    <a:pt x="31476" y="261931"/>
                    <a:pt x="20560" y="264269"/>
                  </a:cubicBezTo>
                  <a:cubicBezTo>
                    <a:pt x="20470" y="264269"/>
                    <a:pt x="20435" y="264269"/>
                    <a:pt x="20477" y="264164"/>
                  </a:cubicBezTo>
                  <a:lnTo>
                    <a:pt x="48171" y="215206"/>
                  </a:lnTo>
                  <a:cubicBezTo>
                    <a:pt x="50290" y="212010"/>
                    <a:pt x="49416" y="207700"/>
                    <a:pt x="46220" y="205581"/>
                  </a:cubicBezTo>
                  <a:cubicBezTo>
                    <a:pt x="43023" y="203462"/>
                    <a:pt x="38714" y="204336"/>
                    <a:pt x="36595" y="207532"/>
                  </a:cubicBezTo>
                  <a:cubicBezTo>
                    <a:pt x="36409" y="207812"/>
                    <a:pt x="36245" y="208104"/>
                    <a:pt x="36102" y="208407"/>
                  </a:cubicBezTo>
                  <a:lnTo>
                    <a:pt x="900" y="270651"/>
                  </a:lnTo>
                  <a:cubicBezTo>
                    <a:pt x="-987" y="273989"/>
                    <a:pt x="189" y="278226"/>
                    <a:pt x="3528" y="280114"/>
                  </a:cubicBezTo>
                  <a:cubicBezTo>
                    <a:pt x="3530" y="280114"/>
                    <a:pt x="3531" y="280115"/>
                    <a:pt x="3532" y="280116"/>
                  </a:cubicBezTo>
                  <a:lnTo>
                    <a:pt x="65657" y="315248"/>
                  </a:lnTo>
                  <a:cubicBezTo>
                    <a:pt x="68972" y="317178"/>
                    <a:pt x="73223" y="316055"/>
                    <a:pt x="75153" y="312741"/>
                  </a:cubicBezTo>
                  <a:cubicBezTo>
                    <a:pt x="77083" y="309427"/>
                    <a:pt x="75961" y="305176"/>
                    <a:pt x="72646" y="303246"/>
                  </a:cubicBezTo>
                  <a:cubicBezTo>
                    <a:pt x="72595" y="303216"/>
                    <a:pt x="72543" y="303186"/>
                    <a:pt x="72491" y="303157"/>
                  </a:cubicBezTo>
                  <a:lnTo>
                    <a:pt x="26782" y="277310"/>
                  </a:lnTo>
                  <a:cubicBezTo>
                    <a:pt x="26699" y="277262"/>
                    <a:pt x="26713" y="277206"/>
                    <a:pt x="26782" y="277185"/>
                  </a:cubicBezTo>
                  <a:cubicBezTo>
                    <a:pt x="117953" y="255775"/>
                    <a:pt x="182497" y="174571"/>
                    <a:pt x="182782" y="80921"/>
                  </a:cubicBezTo>
                  <a:close/>
                </a:path>
              </a:pathLst>
            </a:custGeom>
            <a:solidFill>
              <a:srgbClr val="000000"/>
            </a:solidFill>
            <a:ln w="6846"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3623D64-AA19-C938-C97A-D762FD139B68}"/>
                </a:ext>
              </a:extLst>
            </p:cNvPr>
            <p:cNvSpPr/>
            <p:nvPr/>
          </p:nvSpPr>
          <p:spPr>
            <a:xfrm>
              <a:off x="8356568" y="2893031"/>
              <a:ext cx="229678" cy="281034"/>
            </a:xfrm>
            <a:custGeom>
              <a:avLst/>
              <a:gdLst>
                <a:gd name="connsiteX0" fmla="*/ 223610 w 229678"/>
                <a:gd name="connsiteY0" fmla="*/ 267187 h 281034"/>
                <a:gd name="connsiteX1" fmla="*/ 154819 w 229678"/>
                <a:gd name="connsiteY1" fmla="*/ 243687 h 281034"/>
                <a:gd name="connsiteX2" fmla="*/ 70152 w 229678"/>
                <a:gd name="connsiteY2" fmla="*/ 23708 h 281034"/>
                <a:gd name="connsiteX3" fmla="*/ 70277 w 229678"/>
                <a:gd name="connsiteY3" fmla="*/ 23708 h 281034"/>
                <a:gd name="connsiteX4" fmla="*/ 98714 w 229678"/>
                <a:gd name="connsiteY4" fmla="*/ 72153 h 281034"/>
                <a:gd name="connsiteX5" fmla="*/ 108225 w 229678"/>
                <a:gd name="connsiteY5" fmla="*/ 74614 h 281034"/>
                <a:gd name="connsiteX6" fmla="*/ 110687 w 229678"/>
                <a:gd name="connsiteY6" fmla="*/ 65104 h 281034"/>
                <a:gd name="connsiteX7" fmla="*/ 74492 w 229678"/>
                <a:gd name="connsiteY7" fmla="*/ 3430 h 281034"/>
                <a:gd name="connsiteX8" fmla="*/ 64988 w 229678"/>
                <a:gd name="connsiteY8" fmla="*/ 957 h 281034"/>
                <a:gd name="connsiteX9" fmla="*/ 64985 w 229678"/>
                <a:gd name="connsiteY9" fmla="*/ 958 h 281034"/>
                <a:gd name="connsiteX10" fmla="*/ 3430 w 229678"/>
                <a:gd name="connsiteY10" fmla="*/ 37069 h 281034"/>
                <a:gd name="connsiteX11" fmla="*/ 957 w 229678"/>
                <a:gd name="connsiteY11" fmla="*/ 46576 h 281034"/>
                <a:gd name="connsiteX12" fmla="*/ 10464 w 229678"/>
                <a:gd name="connsiteY12" fmla="*/ 49048 h 281034"/>
                <a:gd name="connsiteX13" fmla="*/ 55839 w 229678"/>
                <a:gd name="connsiteY13" fmla="*/ 22416 h 281034"/>
                <a:gd name="connsiteX14" fmla="*/ 55937 w 229678"/>
                <a:gd name="connsiteY14" fmla="*/ 22493 h 281034"/>
                <a:gd name="connsiteX15" fmla="*/ 189991 w 229678"/>
                <a:gd name="connsiteY15" fmla="*/ 274035 h 281034"/>
                <a:gd name="connsiteX16" fmla="*/ 221763 w 229678"/>
                <a:gd name="connsiteY16" fmla="*/ 280972 h 281034"/>
                <a:gd name="connsiteX17" fmla="*/ 222701 w 229678"/>
                <a:gd name="connsiteY17" fmla="*/ 281035 h 281034"/>
                <a:gd name="connsiteX18" fmla="*/ 229678 w 229678"/>
                <a:gd name="connsiteY18" fmla="*/ 274124 h 281034"/>
                <a:gd name="connsiteX19" fmla="*/ 223610 w 229678"/>
                <a:gd name="connsiteY19" fmla="*/ 267201 h 28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678" h="281034">
                  <a:moveTo>
                    <a:pt x="223610" y="267187"/>
                  </a:moveTo>
                  <a:cubicBezTo>
                    <a:pt x="199359" y="263947"/>
                    <a:pt x="175984" y="255962"/>
                    <a:pt x="154819" y="243687"/>
                  </a:cubicBezTo>
                  <a:cubicBezTo>
                    <a:pt x="78496" y="199294"/>
                    <a:pt x="43287" y="107816"/>
                    <a:pt x="70152" y="23708"/>
                  </a:cubicBezTo>
                  <a:cubicBezTo>
                    <a:pt x="70152" y="23625"/>
                    <a:pt x="70235" y="23618"/>
                    <a:pt x="70277" y="23708"/>
                  </a:cubicBezTo>
                  <a:lnTo>
                    <a:pt x="98714" y="72153"/>
                  </a:lnTo>
                  <a:cubicBezTo>
                    <a:pt x="100661" y="75459"/>
                    <a:pt x="104919" y="76561"/>
                    <a:pt x="108225" y="74614"/>
                  </a:cubicBezTo>
                  <a:cubicBezTo>
                    <a:pt x="111531" y="72668"/>
                    <a:pt x="112633" y="68410"/>
                    <a:pt x="110687" y="65104"/>
                  </a:cubicBezTo>
                  <a:lnTo>
                    <a:pt x="74492" y="3430"/>
                  </a:lnTo>
                  <a:cubicBezTo>
                    <a:pt x="72550" y="123"/>
                    <a:pt x="68296" y="-985"/>
                    <a:pt x="64988" y="957"/>
                  </a:cubicBezTo>
                  <a:cubicBezTo>
                    <a:pt x="64987" y="957"/>
                    <a:pt x="64986" y="957"/>
                    <a:pt x="64985" y="958"/>
                  </a:cubicBezTo>
                  <a:lnTo>
                    <a:pt x="3430" y="37069"/>
                  </a:lnTo>
                  <a:cubicBezTo>
                    <a:pt x="122" y="39012"/>
                    <a:pt x="-985" y="43269"/>
                    <a:pt x="957" y="46576"/>
                  </a:cubicBezTo>
                  <a:cubicBezTo>
                    <a:pt x="2900" y="49884"/>
                    <a:pt x="7157" y="50991"/>
                    <a:pt x="10464" y="49048"/>
                  </a:cubicBezTo>
                  <a:lnTo>
                    <a:pt x="55839" y="22416"/>
                  </a:lnTo>
                  <a:cubicBezTo>
                    <a:pt x="55923" y="22368"/>
                    <a:pt x="55964" y="22416"/>
                    <a:pt x="55937" y="22493"/>
                  </a:cubicBezTo>
                  <a:cubicBezTo>
                    <a:pt x="23493" y="128972"/>
                    <a:pt x="83512" y="241592"/>
                    <a:pt x="189991" y="274035"/>
                  </a:cubicBezTo>
                  <a:cubicBezTo>
                    <a:pt x="200378" y="277199"/>
                    <a:pt x="211003" y="279519"/>
                    <a:pt x="221763" y="280972"/>
                  </a:cubicBezTo>
                  <a:cubicBezTo>
                    <a:pt x="222073" y="281014"/>
                    <a:pt x="222387" y="281035"/>
                    <a:pt x="222701" y="281035"/>
                  </a:cubicBezTo>
                  <a:cubicBezTo>
                    <a:pt x="226536" y="281053"/>
                    <a:pt x="229660" y="277959"/>
                    <a:pt x="229678" y="274124"/>
                  </a:cubicBezTo>
                  <a:cubicBezTo>
                    <a:pt x="229696" y="270614"/>
                    <a:pt x="227091" y="267644"/>
                    <a:pt x="223610" y="267201"/>
                  </a:cubicBezTo>
                  <a:close/>
                </a:path>
              </a:pathLst>
            </a:custGeom>
            <a:solidFill>
              <a:srgbClr val="000000"/>
            </a:solidFill>
            <a:ln w="6846"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CDC1391-DB6A-A57A-2718-58B6969BC4D4}"/>
                </a:ext>
              </a:extLst>
            </p:cNvPr>
            <p:cNvSpPr/>
            <p:nvPr/>
          </p:nvSpPr>
          <p:spPr>
            <a:xfrm>
              <a:off x="8444207" y="2773110"/>
              <a:ext cx="322423" cy="89684"/>
            </a:xfrm>
            <a:custGeom>
              <a:avLst/>
              <a:gdLst>
                <a:gd name="connsiteX0" fmla="*/ 299806 w 322423"/>
                <a:gd name="connsiteY0" fmla="*/ 75400 h 89684"/>
                <a:gd name="connsiteX1" fmla="*/ 299757 w 322423"/>
                <a:gd name="connsiteY1" fmla="*/ 75518 h 89684"/>
                <a:gd name="connsiteX2" fmla="*/ 243917 w 322423"/>
                <a:gd name="connsiteY2" fmla="*/ 75796 h 89684"/>
                <a:gd name="connsiteX3" fmla="*/ 236990 w 322423"/>
                <a:gd name="connsiteY3" fmla="*/ 82758 h 89684"/>
                <a:gd name="connsiteX4" fmla="*/ 243951 w 322423"/>
                <a:gd name="connsiteY4" fmla="*/ 89685 h 89684"/>
                <a:gd name="connsiteX5" fmla="*/ 243951 w 322423"/>
                <a:gd name="connsiteY5" fmla="*/ 89685 h 89684"/>
                <a:gd name="connsiteX6" fmla="*/ 315479 w 322423"/>
                <a:gd name="connsiteY6" fmla="*/ 89331 h 89684"/>
                <a:gd name="connsiteX7" fmla="*/ 322424 w 322423"/>
                <a:gd name="connsiteY7" fmla="*/ 82386 h 89684"/>
                <a:gd name="connsiteX8" fmla="*/ 322049 w 322423"/>
                <a:gd name="connsiteY8" fmla="*/ 10984 h 89684"/>
                <a:gd name="connsiteX9" fmla="*/ 315643 w 322423"/>
                <a:gd name="connsiteY9" fmla="*/ 4039 h 89684"/>
                <a:gd name="connsiteX10" fmla="*/ 315104 w 322423"/>
                <a:gd name="connsiteY10" fmla="*/ 4039 h 89684"/>
                <a:gd name="connsiteX11" fmla="*/ 308160 w 322423"/>
                <a:gd name="connsiteY11" fmla="*/ 10984 h 89684"/>
                <a:gd name="connsiteX12" fmla="*/ 308160 w 322423"/>
                <a:gd name="connsiteY12" fmla="*/ 11018 h 89684"/>
                <a:gd name="connsiteX13" fmla="*/ 308424 w 322423"/>
                <a:gd name="connsiteY13" fmla="*/ 63872 h 89684"/>
                <a:gd name="connsiteX14" fmla="*/ 308306 w 322423"/>
                <a:gd name="connsiteY14" fmla="*/ 63921 h 89684"/>
                <a:gd name="connsiteX15" fmla="*/ 60229 w 322423"/>
                <a:gd name="connsiteY15" fmla="*/ 26775 h 89684"/>
                <a:gd name="connsiteX16" fmla="*/ 1423 w 322423"/>
                <a:gd name="connsiteY16" fmla="*/ 78164 h 89684"/>
                <a:gd name="connsiteX17" fmla="*/ 2733 w 322423"/>
                <a:gd name="connsiteY17" fmla="*/ 87897 h 89684"/>
                <a:gd name="connsiteX18" fmla="*/ 12423 w 322423"/>
                <a:gd name="connsiteY18" fmla="*/ 86643 h 89684"/>
                <a:gd name="connsiteX19" fmla="*/ 67173 w 322423"/>
                <a:gd name="connsiteY19" fmla="*/ 38824 h 89684"/>
                <a:gd name="connsiteX20" fmla="*/ 299806 w 322423"/>
                <a:gd name="connsiteY20" fmla="*/ 75400 h 8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2423" h="89684">
                  <a:moveTo>
                    <a:pt x="299806" y="75400"/>
                  </a:moveTo>
                  <a:cubicBezTo>
                    <a:pt x="299868" y="75463"/>
                    <a:pt x="299847" y="75518"/>
                    <a:pt x="299757" y="75518"/>
                  </a:cubicBezTo>
                  <a:lnTo>
                    <a:pt x="243917" y="75796"/>
                  </a:lnTo>
                  <a:cubicBezTo>
                    <a:pt x="240081" y="75806"/>
                    <a:pt x="236980" y="78922"/>
                    <a:pt x="236990" y="82758"/>
                  </a:cubicBezTo>
                  <a:cubicBezTo>
                    <a:pt x="236999" y="86593"/>
                    <a:pt x="240116" y="89695"/>
                    <a:pt x="243951" y="89685"/>
                  </a:cubicBezTo>
                  <a:lnTo>
                    <a:pt x="243951" y="89685"/>
                  </a:lnTo>
                  <a:lnTo>
                    <a:pt x="315479" y="89331"/>
                  </a:lnTo>
                  <a:cubicBezTo>
                    <a:pt x="319315" y="89331"/>
                    <a:pt x="322424" y="86222"/>
                    <a:pt x="322424" y="82386"/>
                  </a:cubicBezTo>
                  <a:lnTo>
                    <a:pt x="322049" y="10984"/>
                  </a:lnTo>
                  <a:cubicBezTo>
                    <a:pt x="322197" y="7297"/>
                    <a:pt x="319329" y="4188"/>
                    <a:pt x="315643" y="4039"/>
                  </a:cubicBezTo>
                  <a:cubicBezTo>
                    <a:pt x="315463" y="4032"/>
                    <a:pt x="315283" y="4032"/>
                    <a:pt x="315104" y="4039"/>
                  </a:cubicBezTo>
                  <a:cubicBezTo>
                    <a:pt x="311269" y="4039"/>
                    <a:pt x="308160" y="7148"/>
                    <a:pt x="308160" y="10984"/>
                  </a:cubicBezTo>
                  <a:cubicBezTo>
                    <a:pt x="308160" y="10995"/>
                    <a:pt x="308160" y="11006"/>
                    <a:pt x="308160" y="11018"/>
                  </a:cubicBezTo>
                  <a:lnTo>
                    <a:pt x="308424" y="63872"/>
                  </a:lnTo>
                  <a:cubicBezTo>
                    <a:pt x="308424" y="63970"/>
                    <a:pt x="308375" y="63990"/>
                    <a:pt x="308306" y="63921"/>
                  </a:cubicBezTo>
                  <a:cubicBezTo>
                    <a:pt x="244210" y="-4448"/>
                    <a:pt x="141539" y="-19821"/>
                    <a:pt x="60229" y="26775"/>
                  </a:cubicBezTo>
                  <a:cubicBezTo>
                    <a:pt x="37444" y="39878"/>
                    <a:pt x="17462" y="57340"/>
                    <a:pt x="1423" y="78164"/>
                  </a:cubicBezTo>
                  <a:cubicBezTo>
                    <a:pt x="-903" y="81213"/>
                    <a:pt x="-316" y="85571"/>
                    <a:pt x="2733" y="87897"/>
                  </a:cubicBezTo>
                  <a:cubicBezTo>
                    <a:pt x="5761" y="90206"/>
                    <a:pt x="10083" y="89647"/>
                    <a:pt x="12423" y="86643"/>
                  </a:cubicBezTo>
                  <a:cubicBezTo>
                    <a:pt x="27356" y="67263"/>
                    <a:pt x="45960" y="51013"/>
                    <a:pt x="67173" y="38824"/>
                  </a:cubicBezTo>
                  <a:cubicBezTo>
                    <a:pt x="143705" y="-5021"/>
                    <a:pt x="240421" y="10186"/>
                    <a:pt x="299806" y="75400"/>
                  </a:cubicBezTo>
                  <a:close/>
                </a:path>
              </a:pathLst>
            </a:custGeom>
            <a:solidFill>
              <a:srgbClr val="000000"/>
            </a:solidFill>
            <a:ln w="6846" cap="flat">
              <a:noFill/>
              <a:prstDash val="solid"/>
              <a:miter/>
            </a:ln>
          </p:spPr>
          <p:txBody>
            <a:bodyPr rtlCol="0" anchor="ctr"/>
            <a:lstStyle/>
            <a:p>
              <a:endParaRPr lang="en-US"/>
            </a:p>
          </p:txBody>
        </p:sp>
      </p:grpSp>
      <p:sp>
        <p:nvSpPr>
          <p:cNvPr id="35" name="TextBox 34">
            <a:extLst>
              <a:ext uri="{FF2B5EF4-FFF2-40B4-BE49-F238E27FC236}">
                <a16:creationId xmlns:a16="http://schemas.microsoft.com/office/drawing/2014/main" id="{3F896BF8-C637-26BE-DA90-5A7FBA84AD08}"/>
              </a:ext>
            </a:extLst>
          </p:cNvPr>
          <p:cNvSpPr txBox="1"/>
          <p:nvPr/>
        </p:nvSpPr>
        <p:spPr>
          <a:xfrm>
            <a:off x="7634828" y="3251791"/>
            <a:ext cx="1931106" cy="338554"/>
          </a:xfrm>
          <a:prstGeom prst="rect">
            <a:avLst/>
          </a:prstGeom>
          <a:noFill/>
        </p:spPr>
        <p:txBody>
          <a:bodyPr wrap="none" rtlCol="0">
            <a:spAutoFit/>
          </a:bodyPr>
          <a:lstStyle/>
          <a:p>
            <a:r>
              <a:rPr lang="en-US" sz="1600"/>
              <a:t>Feature engineering</a:t>
            </a:r>
          </a:p>
        </p:txBody>
      </p:sp>
      <p:grpSp>
        <p:nvGrpSpPr>
          <p:cNvPr id="67" name="Group 66">
            <a:extLst>
              <a:ext uri="{FF2B5EF4-FFF2-40B4-BE49-F238E27FC236}">
                <a16:creationId xmlns:a16="http://schemas.microsoft.com/office/drawing/2014/main" id="{C00A9043-3BBF-5B23-EC32-3D49E0CADC75}"/>
              </a:ext>
            </a:extLst>
          </p:cNvPr>
          <p:cNvGrpSpPr/>
          <p:nvPr/>
        </p:nvGrpSpPr>
        <p:grpSpPr>
          <a:xfrm>
            <a:off x="9742451" y="2708340"/>
            <a:ext cx="1429640" cy="513592"/>
            <a:chOff x="938123" y="2079042"/>
            <a:chExt cx="10223500" cy="2540583"/>
          </a:xfrm>
        </p:grpSpPr>
        <p:sp>
          <p:nvSpPr>
            <p:cNvPr id="37" name="Rectangle 36">
              <a:extLst>
                <a:ext uri="{FF2B5EF4-FFF2-40B4-BE49-F238E27FC236}">
                  <a16:creationId xmlns:a16="http://schemas.microsoft.com/office/drawing/2014/main" id="{5DA37BBB-D952-12E1-6D0E-A3688C358D0F}"/>
                </a:ext>
              </a:extLst>
            </p:cNvPr>
            <p:cNvSpPr/>
            <p:nvPr/>
          </p:nvSpPr>
          <p:spPr>
            <a:xfrm>
              <a:off x="938123" y="2317750"/>
              <a:ext cx="7572375" cy="2301875"/>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8" name="Rectangle 37">
              <a:extLst>
                <a:ext uri="{FF2B5EF4-FFF2-40B4-BE49-F238E27FC236}">
                  <a16:creationId xmlns:a16="http://schemas.microsoft.com/office/drawing/2014/main" id="{6E8C4EBE-9755-3A02-CE98-C43084596C7E}"/>
                </a:ext>
              </a:extLst>
            </p:cNvPr>
            <p:cNvSpPr/>
            <p:nvPr/>
          </p:nvSpPr>
          <p:spPr>
            <a:xfrm>
              <a:off x="8524875" y="2317750"/>
              <a:ext cx="1317625" cy="230187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 name="Rectangle 38">
              <a:extLst>
                <a:ext uri="{FF2B5EF4-FFF2-40B4-BE49-F238E27FC236}">
                  <a16:creationId xmlns:a16="http://schemas.microsoft.com/office/drawing/2014/main" id="{9246F5E6-4FE7-FB24-1774-CAB10343DFBE}"/>
                </a:ext>
              </a:extLst>
            </p:cNvPr>
            <p:cNvSpPr/>
            <p:nvPr/>
          </p:nvSpPr>
          <p:spPr>
            <a:xfrm>
              <a:off x="9843998" y="2317750"/>
              <a:ext cx="1317625" cy="2301875"/>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4" name="Straight Connector 63">
              <a:extLst>
                <a:ext uri="{FF2B5EF4-FFF2-40B4-BE49-F238E27FC236}">
                  <a16:creationId xmlns:a16="http://schemas.microsoft.com/office/drawing/2014/main" id="{E2F4DDE0-1A42-CE1C-DEC9-EE1D74617E57}"/>
                </a:ext>
              </a:extLst>
            </p:cNvPr>
            <p:cNvCxnSpPr>
              <a:cxnSpLocks/>
            </p:cNvCxnSpPr>
            <p:nvPr/>
          </p:nvCxnSpPr>
          <p:spPr>
            <a:xfrm>
              <a:off x="938388" y="2079042"/>
              <a:ext cx="7574280" cy="5334"/>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6E4162A2-DB78-C56D-1BC3-3B90298271D0}"/>
                </a:ext>
              </a:extLst>
            </p:cNvPr>
            <p:cNvCxnSpPr>
              <a:cxnSpLocks/>
            </p:cNvCxnSpPr>
            <p:nvPr/>
          </p:nvCxnSpPr>
          <p:spPr>
            <a:xfrm>
              <a:off x="8510498" y="2083116"/>
              <a:ext cx="1318260" cy="5334"/>
            </a:xfrm>
            <a:prstGeom prst="lin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390F5B1-761F-AD26-55C9-F77983010839}"/>
                </a:ext>
              </a:extLst>
            </p:cNvPr>
            <p:cNvCxnSpPr>
              <a:cxnSpLocks/>
            </p:cNvCxnSpPr>
            <p:nvPr/>
          </p:nvCxnSpPr>
          <p:spPr>
            <a:xfrm>
              <a:off x="9824548" y="2091950"/>
              <a:ext cx="1318260" cy="5334"/>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grpSp>
      <p:cxnSp>
        <p:nvCxnSpPr>
          <p:cNvPr id="69" name="Straight Arrow Connector 68">
            <a:extLst>
              <a:ext uri="{FF2B5EF4-FFF2-40B4-BE49-F238E27FC236}">
                <a16:creationId xmlns:a16="http://schemas.microsoft.com/office/drawing/2014/main" id="{09333C2E-077E-C21E-E84D-4FBE6F78AE46}"/>
              </a:ext>
            </a:extLst>
          </p:cNvPr>
          <p:cNvCxnSpPr>
            <a:cxnSpLocks/>
            <a:endCxn id="37" idx="1"/>
          </p:cNvCxnSpPr>
          <p:nvPr/>
        </p:nvCxnSpPr>
        <p:spPr>
          <a:xfrm>
            <a:off x="8927853" y="2980358"/>
            <a:ext cx="814598" cy="89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66C6EC66-81C9-BE80-4577-BFDA3CE13B07}"/>
              </a:ext>
            </a:extLst>
          </p:cNvPr>
          <p:cNvSpPr txBox="1"/>
          <p:nvPr/>
        </p:nvSpPr>
        <p:spPr>
          <a:xfrm>
            <a:off x="9742451" y="3251791"/>
            <a:ext cx="1360052" cy="338554"/>
          </a:xfrm>
          <a:prstGeom prst="rect">
            <a:avLst/>
          </a:prstGeom>
          <a:noFill/>
        </p:spPr>
        <p:txBody>
          <a:bodyPr wrap="none" rtlCol="0">
            <a:spAutoFit/>
          </a:bodyPr>
          <a:lstStyle/>
          <a:p>
            <a:r>
              <a:rPr lang="en-US" sz="1600"/>
              <a:t>Data splitting</a:t>
            </a:r>
          </a:p>
        </p:txBody>
      </p:sp>
      <p:cxnSp>
        <p:nvCxnSpPr>
          <p:cNvPr id="75" name="Connector: Curved 74">
            <a:extLst>
              <a:ext uri="{FF2B5EF4-FFF2-40B4-BE49-F238E27FC236}">
                <a16:creationId xmlns:a16="http://schemas.microsoft.com/office/drawing/2014/main" id="{38AE01EE-BEC9-86A1-CCD1-ED2842AA085C}"/>
              </a:ext>
            </a:extLst>
          </p:cNvPr>
          <p:cNvCxnSpPr>
            <a:cxnSpLocks/>
            <a:stCxn id="39" idx="3"/>
            <a:endCxn id="92" idx="0"/>
          </p:cNvCxnSpPr>
          <p:nvPr/>
        </p:nvCxnSpPr>
        <p:spPr>
          <a:xfrm flipH="1">
            <a:off x="2571250" y="2989264"/>
            <a:ext cx="8600841" cy="1999327"/>
          </a:xfrm>
          <a:prstGeom prst="curvedConnector4">
            <a:avLst>
              <a:gd name="adj1" fmla="val -2658"/>
              <a:gd name="adj2" fmla="val 7165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D4A0D778-57F9-CA69-8F83-828F8CF72088}"/>
              </a:ext>
            </a:extLst>
          </p:cNvPr>
          <p:cNvCxnSpPr>
            <a:cxnSpLocks/>
            <a:stCxn id="92" idx="3"/>
            <a:endCxn id="142" idx="1"/>
          </p:cNvCxnSpPr>
          <p:nvPr/>
        </p:nvCxnSpPr>
        <p:spPr>
          <a:xfrm flipV="1">
            <a:off x="3541104" y="5427131"/>
            <a:ext cx="938027" cy="59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8" name="Graphic 77" descr="Body builder outline">
            <a:extLst>
              <a:ext uri="{FF2B5EF4-FFF2-40B4-BE49-F238E27FC236}">
                <a16:creationId xmlns:a16="http://schemas.microsoft.com/office/drawing/2014/main" id="{064C7A65-8F8D-CF56-013E-E2A204A850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01396" y="4964031"/>
            <a:ext cx="363603" cy="363603"/>
          </a:xfrm>
          <a:prstGeom prst="rect">
            <a:avLst/>
          </a:prstGeom>
        </p:spPr>
      </p:pic>
      <p:sp>
        <p:nvSpPr>
          <p:cNvPr id="92" name="Rectangle 91" descr="Generic group.">
            <a:extLst>
              <a:ext uri="{FF2B5EF4-FFF2-40B4-BE49-F238E27FC236}">
                <a16:creationId xmlns:a16="http://schemas.microsoft.com/office/drawing/2014/main" id="{A98C077B-F34F-ECA4-E06D-4DAEE0AC387C}"/>
              </a:ext>
            </a:extLst>
          </p:cNvPr>
          <p:cNvSpPr/>
          <p:nvPr/>
        </p:nvSpPr>
        <p:spPr>
          <a:xfrm>
            <a:off x="1601395" y="4988591"/>
            <a:ext cx="1939709"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a:solidFill>
                  <a:schemeClr val="tx1"/>
                </a:solidFill>
                <a:latin typeface="Arial" panose="020B0604020202020204" pitchFamily="34" charset="0"/>
                <a:cs typeface="Arial" panose="020B0604020202020204" pitchFamily="34" charset="0"/>
              </a:rPr>
              <a:t>Training the algorithm</a:t>
            </a:r>
          </a:p>
        </p:txBody>
      </p:sp>
      <p:grpSp>
        <p:nvGrpSpPr>
          <p:cNvPr id="98" name="Group 97">
            <a:extLst>
              <a:ext uri="{FF2B5EF4-FFF2-40B4-BE49-F238E27FC236}">
                <a16:creationId xmlns:a16="http://schemas.microsoft.com/office/drawing/2014/main" id="{345BE10C-D029-849A-1A67-2F9D659F673C}"/>
              </a:ext>
            </a:extLst>
          </p:cNvPr>
          <p:cNvGrpSpPr/>
          <p:nvPr/>
        </p:nvGrpSpPr>
        <p:grpSpPr>
          <a:xfrm>
            <a:off x="1615169" y="5358041"/>
            <a:ext cx="748307" cy="375453"/>
            <a:chOff x="2832328" y="763996"/>
            <a:chExt cx="8069557" cy="6957386"/>
          </a:xfrm>
        </p:grpSpPr>
        <p:sp>
          <p:nvSpPr>
            <p:cNvPr id="99" name="Rectangle: Rounded Corners 98">
              <a:extLst>
                <a:ext uri="{FF2B5EF4-FFF2-40B4-BE49-F238E27FC236}">
                  <a16:creationId xmlns:a16="http://schemas.microsoft.com/office/drawing/2014/main" id="{8127F1D8-2386-62F8-C9A4-CA34AF751999}"/>
                </a:ext>
              </a:extLst>
            </p:cNvPr>
            <p:cNvSpPr/>
            <p:nvPr/>
          </p:nvSpPr>
          <p:spPr>
            <a:xfrm>
              <a:off x="4918166" y="763996"/>
              <a:ext cx="3422468" cy="914400"/>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00" name="Straight Arrow Connector 99">
              <a:extLst>
                <a:ext uri="{FF2B5EF4-FFF2-40B4-BE49-F238E27FC236}">
                  <a16:creationId xmlns:a16="http://schemas.microsoft.com/office/drawing/2014/main" id="{19CC1ECF-3929-8704-DB23-2D5460EC6A96}"/>
                </a:ext>
              </a:extLst>
            </p:cNvPr>
            <p:cNvCxnSpPr>
              <a:cxnSpLocks/>
              <a:stCxn id="99" idx="2"/>
              <a:endCxn id="101" idx="0"/>
            </p:cNvCxnSpPr>
            <p:nvPr/>
          </p:nvCxnSpPr>
          <p:spPr>
            <a:xfrm flipH="1">
              <a:off x="4918166" y="1678396"/>
              <a:ext cx="1711234" cy="692743"/>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1" name="Rectangle: Rounded Corners 100">
              <a:extLst>
                <a:ext uri="{FF2B5EF4-FFF2-40B4-BE49-F238E27FC236}">
                  <a16:creationId xmlns:a16="http://schemas.microsoft.com/office/drawing/2014/main" id="{2D9C7CC8-89C9-4154-D2FA-5AAB2411949F}"/>
                </a:ext>
              </a:extLst>
            </p:cNvPr>
            <p:cNvSpPr/>
            <p:nvPr/>
          </p:nvSpPr>
          <p:spPr>
            <a:xfrm>
              <a:off x="4162516" y="2371139"/>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02" name="Rectangle: Rounded Corners 101">
              <a:extLst>
                <a:ext uri="{FF2B5EF4-FFF2-40B4-BE49-F238E27FC236}">
                  <a16:creationId xmlns:a16="http://schemas.microsoft.com/office/drawing/2014/main" id="{EA62A150-CAAA-9756-5685-B5266638764C}"/>
                </a:ext>
              </a:extLst>
            </p:cNvPr>
            <p:cNvSpPr/>
            <p:nvPr/>
          </p:nvSpPr>
          <p:spPr>
            <a:xfrm>
              <a:off x="7357530" y="2371139"/>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3" name="Straight Arrow Connector 102">
              <a:extLst>
                <a:ext uri="{FF2B5EF4-FFF2-40B4-BE49-F238E27FC236}">
                  <a16:creationId xmlns:a16="http://schemas.microsoft.com/office/drawing/2014/main" id="{DC8D7171-44C2-946E-5CEC-9395189B0EB6}"/>
                </a:ext>
              </a:extLst>
            </p:cNvPr>
            <p:cNvCxnSpPr>
              <a:cxnSpLocks/>
              <a:stCxn id="102" idx="2"/>
              <a:endCxn id="104" idx="0"/>
            </p:cNvCxnSpPr>
            <p:nvPr/>
          </p:nvCxnSpPr>
          <p:spPr>
            <a:xfrm>
              <a:off x="8340634" y="3323639"/>
              <a:ext cx="1805601" cy="7247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4" name="Rectangle: Rounded Corners 103">
              <a:extLst>
                <a:ext uri="{FF2B5EF4-FFF2-40B4-BE49-F238E27FC236}">
                  <a16:creationId xmlns:a16="http://schemas.microsoft.com/office/drawing/2014/main" id="{C64B6779-317A-3ED5-ED0A-2DCCC9002ED8}"/>
                </a:ext>
              </a:extLst>
            </p:cNvPr>
            <p:cNvSpPr/>
            <p:nvPr/>
          </p:nvSpPr>
          <p:spPr>
            <a:xfrm>
              <a:off x="9390585" y="404836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5" name="Straight Arrow Connector 104">
              <a:extLst>
                <a:ext uri="{FF2B5EF4-FFF2-40B4-BE49-F238E27FC236}">
                  <a16:creationId xmlns:a16="http://schemas.microsoft.com/office/drawing/2014/main" id="{FE15B5F0-6782-6056-1968-423EF621920E}"/>
                </a:ext>
              </a:extLst>
            </p:cNvPr>
            <p:cNvCxnSpPr>
              <a:cxnSpLocks/>
              <a:stCxn id="102" idx="2"/>
              <a:endCxn id="106" idx="0"/>
            </p:cNvCxnSpPr>
            <p:nvPr/>
          </p:nvCxnSpPr>
          <p:spPr>
            <a:xfrm flipH="1">
              <a:off x="6537290" y="3323639"/>
              <a:ext cx="1803344" cy="49612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6" name="Rectangle: Rounded Corners 105">
              <a:extLst>
                <a:ext uri="{FF2B5EF4-FFF2-40B4-BE49-F238E27FC236}">
                  <a16:creationId xmlns:a16="http://schemas.microsoft.com/office/drawing/2014/main" id="{8868A84C-B85B-1B9D-62DA-254F64DF2F91}"/>
                </a:ext>
              </a:extLst>
            </p:cNvPr>
            <p:cNvSpPr/>
            <p:nvPr/>
          </p:nvSpPr>
          <p:spPr>
            <a:xfrm>
              <a:off x="5554186" y="3819760"/>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7" name="Straight Arrow Connector 106">
              <a:extLst>
                <a:ext uri="{FF2B5EF4-FFF2-40B4-BE49-F238E27FC236}">
                  <a16:creationId xmlns:a16="http://schemas.microsoft.com/office/drawing/2014/main" id="{E3805255-AEF8-CA32-DE08-7371F4818674}"/>
                </a:ext>
              </a:extLst>
            </p:cNvPr>
            <p:cNvCxnSpPr>
              <a:cxnSpLocks/>
              <a:stCxn id="106" idx="2"/>
              <a:endCxn id="111" idx="0"/>
            </p:cNvCxnSpPr>
            <p:nvPr/>
          </p:nvCxnSpPr>
          <p:spPr>
            <a:xfrm flipH="1">
              <a:off x="4571082" y="4772260"/>
              <a:ext cx="1966208"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8" name="Rectangle: Rounded Corners 107">
              <a:extLst>
                <a:ext uri="{FF2B5EF4-FFF2-40B4-BE49-F238E27FC236}">
                  <a16:creationId xmlns:a16="http://schemas.microsoft.com/office/drawing/2014/main" id="{EA89AE2C-2EF2-71A0-4A5E-1F6CAD0DD75E}"/>
                </a:ext>
              </a:extLst>
            </p:cNvPr>
            <p:cNvSpPr/>
            <p:nvPr/>
          </p:nvSpPr>
          <p:spPr>
            <a:xfrm>
              <a:off x="7546334" y="5575770"/>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9" name="Straight Arrow Connector 108">
              <a:extLst>
                <a:ext uri="{FF2B5EF4-FFF2-40B4-BE49-F238E27FC236}">
                  <a16:creationId xmlns:a16="http://schemas.microsoft.com/office/drawing/2014/main" id="{C83C8A3E-88EA-86F2-512E-4AB7A71CECCB}"/>
                </a:ext>
              </a:extLst>
            </p:cNvPr>
            <p:cNvCxnSpPr>
              <a:cxnSpLocks/>
              <a:stCxn id="106" idx="2"/>
              <a:endCxn id="108" idx="0"/>
            </p:cNvCxnSpPr>
            <p:nvPr/>
          </p:nvCxnSpPr>
          <p:spPr>
            <a:xfrm>
              <a:off x="6537290" y="4772260"/>
              <a:ext cx="1764694" cy="8035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F425CE58-5D8B-BC5B-2A35-586571569F0B}"/>
                </a:ext>
              </a:extLst>
            </p:cNvPr>
            <p:cNvCxnSpPr>
              <a:cxnSpLocks/>
              <a:stCxn id="99" idx="2"/>
              <a:endCxn id="102" idx="0"/>
            </p:cNvCxnSpPr>
            <p:nvPr/>
          </p:nvCxnSpPr>
          <p:spPr>
            <a:xfrm>
              <a:off x="6629400" y="1678396"/>
              <a:ext cx="1711234" cy="6927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Rounded Corners 110">
              <a:extLst>
                <a:ext uri="{FF2B5EF4-FFF2-40B4-BE49-F238E27FC236}">
                  <a16:creationId xmlns:a16="http://schemas.microsoft.com/office/drawing/2014/main" id="{7087C7FC-B78D-9CA1-17BC-6A864C5DCCAF}"/>
                </a:ext>
              </a:extLst>
            </p:cNvPr>
            <p:cNvSpPr/>
            <p:nvPr/>
          </p:nvSpPr>
          <p:spPr>
            <a:xfrm>
              <a:off x="3587978" y="5294321"/>
              <a:ext cx="1966208" cy="95250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12" name="Straight Arrow Connector 111">
              <a:extLst>
                <a:ext uri="{FF2B5EF4-FFF2-40B4-BE49-F238E27FC236}">
                  <a16:creationId xmlns:a16="http://schemas.microsoft.com/office/drawing/2014/main" id="{13D441A5-0E7A-BCD7-D93C-CFE7CAAACA26}"/>
                </a:ext>
              </a:extLst>
            </p:cNvPr>
            <p:cNvCxnSpPr>
              <a:cxnSpLocks/>
              <a:stCxn id="111" idx="2"/>
              <a:endCxn id="115" idx="0"/>
            </p:cNvCxnSpPr>
            <p:nvPr/>
          </p:nvCxnSpPr>
          <p:spPr>
            <a:xfrm flipH="1">
              <a:off x="3587978" y="6246821"/>
              <a:ext cx="983104" cy="52206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6651DADC-1D9A-C834-DFCD-C41E16F1C686}"/>
                </a:ext>
              </a:extLst>
            </p:cNvPr>
            <p:cNvCxnSpPr>
              <a:cxnSpLocks/>
              <a:stCxn id="111" idx="2"/>
              <a:endCxn id="114" idx="0"/>
            </p:cNvCxnSpPr>
            <p:nvPr/>
          </p:nvCxnSpPr>
          <p:spPr>
            <a:xfrm>
              <a:off x="4571082" y="6246821"/>
              <a:ext cx="983104" cy="49612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4" name="Rectangle: Rounded Corners 113">
              <a:extLst>
                <a:ext uri="{FF2B5EF4-FFF2-40B4-BE49-F238E27FC236}">
                  <a16:creationId xmlns:a16="http://schemas.microsoft.com/office/drawing/2014/main" id="{D60D2586-EE31-3CAF-9DAC-D7766948B458}"/>
                </a:ext>
              </a:extLst>
            </p:cNvPr>
            <p:cNvSpPr/>
            <p:nvPr/>
          </p:nvSpPr>
          <p:spPr>
            <a:xfrm>
              <a:off x="4798536" y="674294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5" name="Rectangle: Rounded Corners 114">
              <a:extLst>
                <a:ext uri="{FF2B5EF4-FFF2-40B4-BE49-F238E27FC236}">
                  <a16:creationId xmlns:a16="http://schemas.microsoft.com/office/drawing/2014/main" id="{4B7DDBCA-B45E-30E3-C703-F462E4F88C25}"/>
                </a:ext>
              </a:extLst>
            </p:cNvPr>
            <p:cNvSpPr/>
            <p:nvPr/>
          </p:nvSpPr>
          <p:spPr>
            <a:xfrm>
              <a:off x="2832328" y="6768882"/>
              <a:ext cx="1511300" cy="9525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grpSp>
        <p:nvGrpSpPr>
          <p:cNvPr id="116" name="Group 115">
            <a:extLst>
              <a:ext uri="{FF2B5EF4-FFF2-40B4-BE49-F238E27FC236}">
                <a16:creationId xmlns:a16="http://schemas.microsoft.com/office/drawing/2014/main" id="{B024DE7C-F7DC-1D22-E8FE-5F4660F8C186}"/>
              </a:ext>
            </a:extLst>
          </p:cNvPr>
          <p:cNvGrpSpPr/>
          <p:nvPr/>
        </p:nvGrpSpPr>
        <p:grpSpPr>
          <a:xfrm>
            <a:off x="2332735" y="5354379"/>
            <a:ext cx="893454" cy="377715"/>
            <a:chOff x="3614465" y="5617194"/>
            <a:chExt cx="3948088" cy="2354548"/>
          </a:xfrm>
        </p:grpSpPr>
        <p:sp>
          <p:nvSpPr>
            <p:cNvPr id="117" name="Rectangle: Rounded Corners 116">
              <a:extLst>
                <a:ext uri="{FF2B5EF4-FFF2-40B4-BE49-F238E27FC236}">
                  <a16:creationId xmlns:a16="http://schemas.microsoft.com/office/drawing/2014/main" id="{DF0457EF-7536-43D3-E615-35DFB83DEF6E}"/>
                </a:ext>
              </a:extLst>
            </p:cNvPr>
            <p:cNvSpPr/>
            <p:nvPr/>
          </p:nvSpPr>
          <p:spPr>
            <a:xfrm>
              <a:off x="5063393" y="5617194"/>
              <a:ext cx="1328982" cy="349332"/>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18" name="Straight Arrow Connector 117">
              <a:extLst>
                <a:ext uri="{FF2B5EF4-FFF2-40B4-BE49-F238E27FC236}">
                  <a16:creationId xmlns:a16="http://schemas.microsoft.com/office/drawing/2014/main" id="{4C9CDDD0-CFE7-E822-3295-9732A5D6DE0F}"/>
                </a:ext>
              </a:extLst>
            </p:cNvPr>
            <p:cNvCxnSpPr>
              <a:cxnSpLocks/>
              <a:stCxn id="117" idx="2"/>
              <a:endCxn id="128" idx="0"/>
            </p:cNvCxnSpPr>
            <p:nvPr/>
          </p:nvCxnSpPr>
          <p:spPr>
            <a:xfrm flipH="1">
              <a:off x="4681643" y="5966526"/>
              <a:ext cx="1046241" cy="23450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 name="Rectangle: Rounded Corners 118">
              <a:extLst>
                <a:ext uri="{FF2B5EF4-FFF2-40B4-BE49-F238E27FC236}">
                  <a16:creationId xmlns:a16="http://schemas.microsoft.com/office/drawing/2014/main" id="{B2601A34-B2FF-25AF-85B0-7B324B87D94A}"/>
                </a:ext>
              </a:extLst>
            </p:cNvPr>
            <p:cNvSpPr/>
            <p:nvPr/>
          </p:nvSpPr>
          <p:spPr>
            <a:xfrm>
              <a:off x="6330010" y="6195786"/>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0" name="Straight Arrow Connector 119">
              <a:extLst>
                <a:ext uri="{FF2B5EF4-FFF2-40B4-BE49-F238E27FC236}">
                  <a16:creationId xmlns:a16="http://schemas.microsoft.com/office/drawing/2014/main" id="{48B0F0E9-C48D-0531-F405-B76F3A56ED42}"/>
                </a:ext>
              </a:extLst>
            </p:cNvPr>
            <p:cNvCxnSpPr>
              <a:cxnSpLocks/>
              <a:stCxn id="119" idx="2"/>
              <a:endCxn id="121" idx="0"/>
            </p:cNvCxnSpPr>
            <p:nvPr/>
          </p:nvCxnSpPr>
          <p:spPr>
            <a:xfrm>
              <a:off x="6711760" y="6559673"/>
              <a:ext cx="557366" cy="3122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1" name="Rectangle: Rounded Corners 120">
              <a:extLst>
                <a:ext uri="{FF2B5EF4-FFF2-40B4-BE49-F238E27FC236}">
                  <a16:creationId xmlns:a16="http://schemas.microsoft.com/office/drawing/2014/main" id="{7D66E2EA-7D6B-F3D4-8510-669FB4BE95AE}"/>
                </a:ext>
              </a:extLst>
            </p:cNvPr>
            <p:cNvSpPr/>
            <p:nvPr/>
          </p:nvSpPr>
          <p:spPr>
            <a:xfrm>
              <a:off x="6975699" y="687193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2" name="Straight Arrow Connector 121">
              <a:extLst>
                <a:ext uri="{FF2B5EF4-FFF2-40B4-BE49-F238E27FC236}">
                  <a16:creationId xmlns:a16="http://schemas.microsoft.com/office/drawing/2014/main" id="{D2D7BC36-A521-C845-52A6-7E8BE70757BF}"/>
                </a:ext>
              </a:extLst>
            </p:cNvPr>
            <p:cNvCxnSpPr>
              <a:cxnSpLocks/>
              <a:stCxn id="119" idx="2"/>
              <a:endCxn id="123" idx="0"/>
            </p:cNvCxnSpPr>
            <p:nvPr/>
          </p:nvCxnSpPr>
          <p:spPr>
            <a:xfrm flipH="1">
              <a:off x="6213696" y="6559673"/>
              <a:ext cx="498064" cy="31225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3" name="Rectangle: Rounded Corners 122">
              <a:extLst>
                <a:ext uri="{FF2B5EF4-FFF2-40B4-BE49-F238E27FC236}">
                  <a16:creationId xmlns:a16="http://schemas.microsoft.com/office/drawing/2014/main" id="{EA3C47E3-B912-18FF-D74B-136DF06A766B}"/>
                </a:ext>
              </a:extLst>
            </p:cNvPr>
            <p:cNvSpPr/>
            <p:nvPr/>
          </p:nvSpPr>
          <p:spPr>
            <a:xfrm>
              <a:off x="5831946" y="6871931"/>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4" name="Straight Arrow Connector 123">
              <a:extLst>
                <a:ext uri="{FF2B5EF4-FFF2-40B4-BE49-F238E27FC236}">
                  <a16:creationId xmlns:a16="http://schemas.microsoft.com/office/drawing/2014/main" id="{38E7A1E3-1BB3-0F36-4EC9-D87FABA51C3E}"/>
                </a:ext>
              </a:extLst>
            </p:cNvPr>
            <p:cNvCxnSpPr>
              <a:cxnSpLocks/>
              <a:stCxn id="123" idx="2"/>
              <a:endCxn id="130" idx="0"/>
            </p:cNvCxnSpPr>
            <p:nvPr/>
          </p:nvCxnSpPr>
          <p:spPr>
            <a:xfrm flipH="1">
              <a:off x="5695949" y="7235818"/>
              <a:ext cx="517747" cy="37203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5" name="Rectangle: Rounded Corners 124">
              <a:extLst>
                <a:ext uri="{FF2B5EF4-FFF2-40B4-BE49-F238E27FC236}">
                  <a16:creationId xmlns:a16="http://schemas.microsoft.com/office/drawing/2014/main" id="{A932CD48-735F-4C1C-A2FC-DB6D36DDFBA6}"/>
                </a:ext>
              </a:extLst>
            </p:cNvPr>
            <p:cNvSpPr/>
            <p:nvPr/>
          </p:nvSpPr>
          <p:spPr>
            <a:xfrm>
              <a:off x="6490342"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6" name="Straight Arrow Connector 125">
              <a:extLst>
                <a:ext uri="{FF2B5EF4-FFF2-40B4-BE49-F238E27FC236}">
                  <a16:creationId xmlns:a16="http://schemas.microsoft.com/office/drawing/2014/main" id="{327BD888-FCCF-C774-86D8-B93448A3F966}"/>
                </a:ext>
              </a:extLst>
            </p:cNvPr>
            <p:cNvCxnSpPr>
              <a:cxnSpLocks/>
              <a:stCxn id="123" idx="2"/>
              <a:endCxn id="125" idx="0"/>
            </p:cNvCxnSpPr>
            <p:nvPr/>
          </p:nvCxnSpPr>
          <p:spPr>
            <a:xfrm>
              <a:off x="6213696" y="7235818"/>
              <a:ext cx="570073" cy="3720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0E19B8D4-E330-8092-7476-362B46ABB050}"/>
                </a:ext>
              </a:extLst>
            </p:cNvPr>
            <p:cNvCxnSpPr>
              <a:cxnSpLocks/>
              <a:stCxn id="117" idx="2"/>
              <a:endCxn id="119" idx="0"/>
            </p:cNvCxnSpPr>
            <p:nvPr/>
          </p:nvCxnSpPr>
          <p:spPr>
            <a:xfrm>
              <a:off x="5727884" y="5966526"/>
              <a:ext cx="983876" cy="2292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8" name="Rectangle: Rounded Corners 127">
              <a:extLst>
                <a:ext uri="{FF2B5EF4-FFF2-40B4-BE49-F238E27FC236}">
                  <a16:creationId xmlns:a16="http://schemas.microsoft.com/office/drawing/2014/main" id="{5D127CFA-B621-6DB6-55A8-37A3140F97D2}"/>
                </a:ext>
              </a:extLst>
            </p:cNvPr>
            <p:cNvSpPr/>
            <p:nvPr/>
          </p:nvSpPr>
          <p:spPr>
            <a:xfrm>
              <a:off x="4299893" y="6201034"/>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9" name="Rectangle: Rounded Corners 128">
              <a:extLst>
                <a:ext uri="{FF2B5EF4-FFF2-40B4-BE49-F238E27FC236}">
                  <a16:creationId xmlns:a16="http://schemas.microsoft.com/office/drawing/2014/main" id="{873BAE1D-5CB5-E695-276A-E307946AE098}"/>
                </a:ext>
              </a:extLst>
            </p:cNvPr>
            <p:cNvSpPr/>
            <p:nvPr/>
          </p:nvSpPr>
          <p:spPr>
            <a:xfrm>
              <a:off x="4026253" y="6784599"/>
              <a:ext cx="763500" cy="363887"/>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0" name="Rectangle: Rounded Corners 129">
              <a:extLst>
                <a:ext uri="{FF2B5EF4-FFF2-40B4-BE49-F238E27FC236}">
                  <a16:creationId xmlns:a16="http://schemas.microsoft.com/office/drawing/2014/main" id="{433103E2-86AC-7E60-9BC2-28FA3FF7E0C9}"/>
                </a:ext>
              </a:extLst>
            </p:cNvPr>
            <p:cNvSpPr/>
            <p:nvPr/>
          </p:nvSpPr>
          <p:spPr>
            <a:xfrm>
              <a:off x="5402522" y="7607854"/>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1" name="Rectangle: Rounded Corners 130">
              <a:extLst>
                <a:ext uri="{FF2B5EF4-FFF2-40B4-BE49-F238E27FC236}">
                  <a16:creationId xmlns:a16="http://schemas.microsoft.com/office/drawing/2014/main" id="{8A6387FE-66E6-65BF-9962-D211027FFDEB}"/>
                </a:ext>
              </a:extLst>
            </p:cNvPr>
            <p:cNvSpPr/>
            <p:nvPr/>
          </p:nvSpPr>
          <p:spPr>
            <a:xfrm>
              <a:off x="5102211" y="6780440"/>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 name="Straight Arrow Connector 131">
              <a:extLst>
                <a:ext uri="{FF2B5EF4-FFF2-40B4-BE49-F238E27FC236}">
                  <a16:creationId xmlns:a16="http://schemas.microsoft.com/office/drawing/2014/main" id="{A3EEEFEF-3C26-423F-65D1-F1355B9E0F56}"/>
                </a:ext>
              </a:extLst>
            </p:cNvPr>
            <p:cNvCxnSpPr>
              <a:cxnSpLocks/>
              <a:stCxn id="128" idx="2"/>
              <a:endCxn id="131" idx="0"/>
            </p:cNvCxnSpPr>
            <p:nvPr/>
          </p:nvCxnSpPr>
          <p:spPr>
            <a:xfrm>
              <a:off x="4681643" y="6564921"/>
              <a:ext cx="713995" cy="2155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763EEA20-8D43-3B01-B0B5-3F4BAE2FBD0F}"/>
                </a:ext>
              </a:extLst>
            </p:cNvPr>
            <p:cNvCxnSpPr>
              <a:cxnSpLocks/>
              <a:stCxn id="129" idx="2"/>
              <a:endCxn id="135" idx="0"/>
            </p:cNvCxnSpPr>
            <p:nvPr/>
          </p:nvCxnSpPr>
          <p:spPr>
            <a:xfrm flipH="1">
              <a:off x="3907892" y="7148486"/>
              <a:ext cx="500111" cy="45936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886F148A-F6E3-255F-D66D-8A5F3B06AAE6}"/>
                </a:ext>
              </a:extLst>
            </p:cNvPr>
            <p:cNvCxnSpPr>
              <a:cxnSpLocks/>
              <a:stCxn id="128" idx="2"/>
              <a:endCxn id="129" idx="0"/>
            </p:cNvCxnSpPr>
            <p:nvPr/>
          </p:nvCxnSpPr>
          <p:spPr>
            <a:xfrm flipH="1">
              <a:off x="4408003" y="6564921"/>
              <a:ext cx="273640" cy="2196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5" name="Rectangle: Rounded Corners 134">
              <a:extLst>
                <a:ext uri="{FF2B5EF4-FFF2-40B4-BE49-F238E27FC236}">
                  <a16:creationId xmlns:a16="http://schemas.microsoft.com/office/drawing/2014/main" id="{4477D2EA-3923-0183-0476-7BE796B31671}"/>
                </a:ext>
              </a:extLst>
            </p:cNvPr>
            <p:cNvSpPr/>
            <p:nvPr/>
          </p:nvSpPr>
          <p:spPr>
            <a:xfrm>
              <a:off x="3614465"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6" name="Rectangle: Rounded Corners 135">
              <a:extLst>
                <a:ext uri="{FF2B5EF4-FFF2-40B4-BE49-F238E27FC236}">
                  <a16:creationId xmlns:a16="http://schemas.microsoft.com/office/drawing/2014/main" id="{EB09519A-867D-1A6A-896B-631C6DA6B3B6}"/>
                </a:ext>
              </a:extLst>
            </p:cNvPr>
            <p:cNvSpPr/>
            <p:nvPr/>
          </p:nvSpPr>
          <p:spPr>
            <a:xfrm>
              <a:off x="4397899" y="7607855"/>
              <a:ext cx="586854" cy="363887"/>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7" name="Straight Arrow Connector 136">
              <a:extLst>
                <a:ext uri="{FF2B5EF4-FFF2-40B4-BE49-F238E27FC236}">
                  <a16:creationId xmlns:a16="http://schemas.microsoft.com/office/drawing/2014/main" id="{83F19E8D-23B0-2661-59C9-C60FB4D7ADA6}"/>
                </a:ext>
              </a:extLst>
            </p:cNvPr>
            <p:cNvCxnSpPr>
              <a:cxnSpLocks/>
              <a:stCxn id="129" idx="2"/>
              <a:endCxn id="136" idx="0"/>
            </p:cNvCxnSpPr>
            <p:nvPr/>
          </p:nvCxnSpPr>
          <p:spPr>
            <a:xfrm>
              <a:off x="4408003" y="7148486"/>
              <a:ext cx="283323" cy="45936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38" name="TextBox 137">
            <a:extLst>
              <a:ext uri="{FF2B5EF4-FFF2-40B4-BE49-F238E27FC236}">
                <a16:creationId xmlns:a16="http://schemas.microsoft.com/office/drawing/2014/main" id="{C24D598D-B2BA-35DD-F586-5D4697291283}"/>
              </a:ext>
            </a:extLst>
          </p:cNvPr>
          <p:cNvSpPr txBox="1"/>
          <p:nvPr/>
        </p:nvSpPr>
        <p:spPr>
          <a:xfrm>
            <a:off x="3119892" y="5469189"/>
            <a:ext cx="381836" cy="369460"/>
          </a:xfrm>
          <a:prstGeom prst="rect">
            <a:avLst/>
          </a:prstGeom>
          <a:noFill/>
        </p:spPr>
        <p:txBody>
          <a:bodyPr wrap="none" rtlCol="0">
            <a:spAutoFit/>
          </a:bodyPr>
          <a:lstStyle/>
          <a:p>
            <a:r>
              <a:rPr lang="en-US"/>
              <a:t>…</a:t>
            </a:r>
          </a:p>
        </p:txBody>
      </p:sp>
      <p:graphicFrame>
        <p:nvGraphicFramePr>
          <p:cNvPr id="142" name="Table 141">
            <a:extLst>
              <a:ext uri="{FF2B5EF4-FFF2-40B4-BE49-F238E27FC236}">
                <a16:creationId xmlns:a16="http://schemas.microsoft.com/office/drawing/2014/main" id="{AC1AF7EE-E240-3F62-EF47-2A39D5E04C49}"/>
              </a:ext>
            </a:extLst>
          </p:cNvPr>
          <p:cNvGraphicFramePr>
            <a:graphicFrameLocks noGrp="1"/>
          </p:cNvGraphicFramePr>
          <p:nvPr>
            <p:extLst>
              <p:ext uri="{D42A27DB-BD31-4B8C-83A1-F6EECF244321}">
                <p14:modId xmlns:p14="http://schemas.microsoft.com/office/powerpoint/2010/main" val="4015519195"/>
              </p:ext>
            </p:extLst>
          </p:nvPr>
        </p:nvGraphicFramePr>
        <p:xfrm>
          <a:off x="4479131" y="4819646"/>
          <a:ext cx="2126649" cy="1214970"/>
        </p:xfrm>
        <a:graphic>
          <a:graphicData uri="http://schemas.openxmlformats.org/drawingml/2006/table">
            <a:tbl>
              <a:tblPr firstRow="1" bandRow="1">
                <a:tableStyleId>{5C22544A-7EE6-4342-B048-85BDC9FD1C3A}</a:tableStyleId>
              </a:tblPr>
              <a:tblGrid>
                <a:gridCol w="708883">
                  <a:extLst>
                    <a:ext uri="{9D8B030D-6E8A-4147-A177-3AD203B41FA5}">
                      <a16:colId xmlns:a16="http://schemas.microsoft.com/office/drawing/2014/main" val="1503601472"/>
                    </a:ext>
                  </a:extLst>
                </a:gridCol>
                <a:gridCol w="708883">
                  <a:extLst>
                    <a:ext uri="{9D8B030D-6E8A-4147-A177-3AD203B41FA5}">
                      <a16:colId xmlns:a16="http://schemas.microsoft.com/office/drawing/2014/main" val="2786783742"/>
                    </a:ext>
                  </a:extLst>
                </a:gridCol>
                <a:gridCol w="708883">
                  <a:extLst>
                    <a:ext uri="{9D8B030D-6E8A-4147-A177-3AD203B41FA5}">
                      <a16:colId xmlns:a16="http://schemas.microsoft.com/office/drawing/2014/main" val="1829821335"/>
                    </a:ext>
                  </a:extLst>
                </a:gridCol>
              </a:tblGrid>
              <a:tr h="404990">
                <a:tc>
                  <a:txBody>
                    <a:bodyPr/>
                    <a:lstStyle/>
                    <a:p>
                      <a:endParaRPr lang="en-US" sz="1500"/>
                    </a:p>
                  </a:txBody>
                  <a:tcPr marL="76200" marR="76200" marT="38100" marB="38100">
                    <a:noFill/>
                  </a:tcPr>
                </a:tc>
                <a:tc>
                  <a:txBody>
                    <a:bodyPr/>
                    <a:lstStyle/>
                    <a:p>
                      <a:pPr algn="ctr"/>
                      <a:endParaRPr lang="en-US" sz="1500"/>
                    </a:p>
                  </a:txBody>
                  <a:tcPr marL="76200" marR="76200" marT="38100" marB="38100" anchor="ctr">
                    <a:solidFill>
                      <a:srgbClr val="0070C0"/>
                    </a:solidFill>
                  </a:tcPr>
                </a:tc>
                <a:tc>
                  <a:txBody>
                    <a:bodyPr/>
                    <a:lstStyle/>
                    <a:p>
                      <a:pPr algn="ctr"/>
                      <a:endParaRPr lang="en-US" sz="1500"/>
                    </a:p>
                  </a:txBody>
                  <a:tcPr marL="76200" marR="76200" marT="38100" marB="38100" anchor="ctr">
                    <a:solidFill>
                      <a:srgbClr val="0070C0"/>
                    </a:solidFill>
                  </a:tcPr>
                </a:tc>
                <a:extLst>
                  <a:ext uri="{0D108BD9-81ED-4DB2-BD59-A6C34878D82A}">
                    <a16:rowId xmlns:a16="http://schemas.microsoft.com/office/drawing/2014/main" val="234662292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00B050"/>
                    </a:solidFill>
                  </a:tcPr>
                </a:tc>
                <a:tc>
                  <a:txBody>
                    <a:bodyPr/>
                    <a:lstStyle/>
                    <a:p>
                      <a:pPr algn="ctr"/>
                      <a:endParaRPr lang="en-US" sz="1500">
                        <a:solidFill>
                          <a:schemeClr val="bg1"/>
                        </a:solidFill>
                      </a:endParaRPr>
                    </a:p>
                  </a:txBody>
                  <a:tcPr marL="76200" marR="76200" marT="38100" marB="38100" anchor="ctr">
                    <a:solidFill>
                      <a:srgbClr val="E95145"/>
                    </a:solidFill>
                  </a:tcPr>
                </a:tc>
                <a:extLst>
                  <a:ext uri="{0D108BD9-81ED-4DB2-BD59-A6C34878D82A}">
                    <a16:rowId xmlns:a16="http://schemas.microsoft.com/office/drawing/2014/main" val="2214547930"/>
                  </a:ext>
                </a:extLst>
              </a:tr>
              <a:tr h="404990">
                <a:tc>
                  <a:txBody>
                    <a:bodyPr/>
                    <a:lstStyle/>
                    <a:p>
                      <a:pPr algn="ctr"/>
                      <a:endParaRPr lang="en-US" sz="1500">
                        <a:solidFill>
                          <a:schemeClr val="bg1"/>
                        </a:solidFill>
                      </a:endParaRPr>
                    </a:p>
                  </a:txBody>
                  <a:tcPr marL="76200" marR="76200" marT="38100" marB="38100" anchor="ctr">
                    <a:solidFill>
                      <a:srgbClr val="1DC4FF"/>
                    </a:solidFill>
                  </a:tcPr>
                </a:tc>
                <a:tc>
                  <a:txBody>
                    <a:bodyPr/>
                    <a:lstStyle/>
                    <a:p>
                      <a:pPr algn="ctr"/>
                      <a:endParaRPr lang="en-US" sz="1500">
                        <a:solidFill>
                          <a:schemeClr val="bg1"/>
                        </a:solidFill>
                      </a:endParaRPr>
                    </a:p>
                  </a:txBody>
                  <a:tcPr marL="76200" marR="76200" marT="38100" marB="38100" anchor="ctr">
                    <a:solidFill>
                      <a:srgbClr val="E95145"/>
                    </a:solidFill>
                  </a:tcPr>
                </a:tc>
                <a:tc>
                  <a:txBody>
                    <a:bodyPr/>
                    <a:lstStyle/>
                    <a:p>
                      <a:pPr algn="ctr"/>
                      <a:endParaRPr lang="en-US" sz="1500">
                        <a:solidFill>
                          <a:schemeClr val="bg1"/>
                        </a:solidFill>
                      </a:endParaRPr>
                    </a:p>
                  </a:txBody>
                  <a:tcPr marL="76200" marR="76200" marT="38100" marB="38100" anchor="ctr">
                    <a:solidFill>
                      <a:srgbClr val="00B050"/>
                    </a:solidFill>
                  </a:tcPr>
                </a:tc>
                <a:extLst>
                  <a:ext uri="{0D108BD9-81ED-4DB2-BD59-A6C34878D82A}">
                    <a16:rowId xmlns:a16="http://schemas.microsoft.com/office/drawing/2014/main" val="3322625166"/>
                  </a:ext>
                </a:extLst>
              </a:tr>
            </a:tbl>
          </a:graphicData>
        </a:graphic>
      </p:graphicFrame>
      <p:sp>
        <p:nvSpPr>
          <p:cNvPr id="152" name="TextBox 151">
            <a:extLst>
              <a:ext uri="{FF2B5EF4-FFF2-40B4-BE49-F238E27FC236}">
                <a16:creationId xmlns:a16="http://schemas.microsoft.com/office/drawing/2014/main" id="{D4F14CC6-4015-F221-B9E0-91429F40B8D1}"/>
              </a:ext>
            </a:extLst>
          </p:cNvPr>
          <p:cNvSpPr txBox="1"/>
          <p:nvPr/>
        </p:nvSpPr>
        <p:spPr>
          <a:xfrm>
            <a:off x="5176620" y="6009693"/>
            <a:ext cx="883703" cy="276999"/>
          </a:xfrm>
          <a:prstGeom prst="rect">
            <a:avLst/>
          </a:prstGeom>
          <a:noFill/>
        </p:spPr>
        <p:txBody>
          <a:bodyPr wrap="none" rtlCol="0">
            <a:spAutoFit/>
          </a:bodyPr>
          <a:lstStyle/>
          <a:p>
            <a:r>
              <a:rPr lang="en-US" sz="1200"/>
              <a:t>Evaluation</a:t>
            </a:r>
            <a:endParaRPr lang="en-US" sz="1400"/>
          </a:p>
        </p:txBody>
      </p:sp>
      <p:cxnSp>
        <p:nvCxnSpPr>
          <p:cNvPr id="154" name="Straight Arrow Connector 153">
            <a:extLst>
              <a:ext uri="{FF2B5EF4-FFF2-40B4-BE49-F238E27FC236}">
                <a16:creationId xmlns:a16="http://schemas.microsoft.com/office/drawing/2014/main" id="{3905736E-1EC1-CD32-D16D-9C080F74101E}"/>
              </a:ext>
            </a:extLst>
          </p:cNvPr>
          <p:cNvCxnSpPr>
            <a:cxnSpLocks/>
            <a:stCxn id="142" idx="3"/>
          </p:cNvCxnSpPr>
          <p:nvPr/>
        </p:nvCxnSpPr>
        <p:spPr>
          <a:xfrm>
            <a:off x="6605780" y="5427131"/>
            <a:ext cx="2084128" cy="59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59" name="Graphic 158" descr="Priorities outline">
            <a:extLst>
              <a:ext uri="{FF2B5EF4-FFF2-40B4-BE49-F238E27FC236}">
                <a16:creationId xmlns:a16="http://schemas.microsoft.com/office/drawing/2014/main" id="{3B054014-39D2-E22C-1A70-07C863DFEF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79725" y="4961481"/>
            <a:ext cx="914400" cy="914400"/>
          </a:xfrm>
          <a:prstGeom prst="rect">
            <a:avLst/>
          </a:prstGeom>
        </p:spPr>
      </p:pic>
      <p:sp>
        <p:nvSpPr>
          <p:cNvPr id="160" name="TextBox 159">
            <a:extLst>
              <a:ext uri="{FF2B5EF4-FFF2-40B4-BE49-F238E27FC236}">
                <a16:creationId xmlns:a16="http://schemas.microsoft.com/office/drawing/2014/main" id="{8F52D46A-F1DA-4E5A-867C-8ABEDB7D43F0}"/>
              </a:ext>
            </a:extLst>
          </p:cNvPr>
          <p:cNvSpPr txBox="1"/>
          <p:nvPr/>
        </p:nvSpPr>
        <p:spPr>
          <a:xfrm>
            <a:off x="6764226" y="5419219"/>
            <a:ext cx="1834156" cy="261610"/>
          </a:xfrm>
          <a:prstGeom prst="rect">
            <a:avLst/>
          </a:prstGeom>
          <a:noFill/>
        </p:spPr>
        <p:txBody>
          <a:bodyPr wrap="none" rtlCol="0">
            <a:spAutoFit/>
          </a:bodyPr>
          <a:lstStyle/>
          <a:p>
            <a:r>
              <a:rPr lang="en-US" sz="1100"/>
              <a:t>Once ready for deployment</a:t>
            </a:r>
          </a:p>
        </p:txBody>
      </p:sp>
      <p:sp>
        <p:nvSpPr>
          <p:cNvPr id="166" name="TextBox 165">
            <a:extLst>
              <a:ext uri="{FF2B5EF4-FFF2-40B4-BE49-F238E27FC236}">
                <a16:creationId xmlns:a16="http://schemas.microsoft.com/office/drawing/2014/main" id="{44210E09-DB37-AC1F-F1A8-366FCA7663AB}"/>
              </a:ext>
            </a:extLst>
          </p:cNvPr>
          <p:cNvSpPr txBox="1"/>
          <p:nvPr/>
        </p:nvSpPr>
        <p:spPr>
          <a:xfrm>
            <a:off x="8341425" y="5695958"/>
            <a:ext cx="1684671" cy="461665"/>
          </a:xfrm>
          <a:prstGeom prst="rect">
            <a:avLst/>
          </a:prstGeom>
          <a:noFill/>
        </p:spPr>
        <p:txBody>
          <a:bodyPr wrap="square" rtlCol="0">
            <a:spAutoFit/>
          </a:bodyPr>
          <a:lstStyle/>
          <a:p>
            <a:pPr algn="ctr"/>
            <a:r>
              <a:rPr lang="en-US" sz="1200"/>
              <a:t>Full-stack application with AI</a:t>
            </a:r>
          </a:p>
        </p:txBody>
      </p:sp>
      <p:cxnSp>
        <p:nvCxnSpPr>
          <p:cNvPr id="16" name="Connector: Elbow 15">
            <a:extLst>
              <a:ext uri="{FF2B5EF4-FFF2-40B4-BE49-F238E27FC236}">
                <a16:creationId xmlns:a16="http://schemas.microsoft.com/office/drawing/2014/main" id="{0978EA75-0395-E3E9-5693-FBC30A111597}"/>
              </a:ext>
            </a:extLst>
          </p:cNvPr>
          <p:cNvCxnSpPr>
            <a:cxnSpLocks/>
            <a:stCxn id="27" idx="1"/>
            <a:endCxn id="18" idx="0"/>
          </p:cNvCxnSpPr>
          <p:nvPr/>
        </p:nvCxnSpPr>
        <p:spPr>
          <a:xfrm rot="10800000" flipV="1">
            <a:off x="6460635" y="1393639"/>
            <a:ext cx="804613" cy="771709"/>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36322BF-C04B-E914-75FC-E53D46764237}"/>
              </a:ext>
            </a:extLst>
          </p:cNvPr>
          <p:cNvSpPr txBox="1"/>
          <p:nvPr/>
        </p:nvSpPr>
        <p:spPr>
          <a:xfrm>
            <a:off x="7265247" y="1070346"/>
            <a:ext cx="3623314" cy="646587"/>
          </a:xfrm>
          <a:prstGeom prst="rect">
            <a:avLst/>
          </a:prstGeom>
          <a:noFill/>
        </p:spPr>
        <p:txBody>
          <a:bodyPr wrap="square" rtlCol="0">
            <a:spAutoFit/>
          </a:bodyPr>
          <a:lstStyle/>
          <a:p>
            <a:r>
              <a:rPr lang="en-US"/>
              <a:t>To optimize glue, you would build a ML pipeline.</a:t>
            </a:r>
          </a:p>
        </p:txBody>
      </p:sp>
    </p:spTree>
    <p:extLst>
      <p:ext uri="{BB962C8B-B14F-4D97-AF65-F5344CB8AC3E}">
        <p14:creationId xmlns:p14="http://schemas.microsoft.com/office/powerpoint/2010/main" val="194379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7" grpId="0"/>
      <p:bldP spid="18" grpId="0" animBg="1"/>
      <p:bldP spid="35" grpId="0"/>
      <p:bldP spid="73" grpId="0"/>
      <p:bldP spid="92" grpId="0" animBg="1"/>
      <p:bldP spid="138" grpId="0"/>
      <p:bldP spid="152" grpId="0"/>
      <p:bldP spid="160" grpId="0"/>
      <p:bldP spid="166"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F50DB156-BD74-EAA9-3DD0-DBA34D0EEB5B}"/>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Introducing My Book</a:t>
            </a:r>
          </a:p>
        </p:txBody>
      </p:sp>
      <p:cxnSp>
        <p:nvCxnSpPr>
          <p:cNvPr id="39" name="Straight Connector 3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over of a book&#10;&#10;Description automatically generated">
            <a:extLst>
              <a:ext uri="{FF2B5EF4-FFF2-40B4-BE49-F238E27FC236}">
                <a16:creationId xmlns:a16="http://schemas.microsoft.com/office/drawing/2014/main" id="{82540D57-4495-8BE0-4E16-B936AAD83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445" y="0"/>
            <a:ext cx="4303395" cy="6858000"/>
          </a:xfrm>
          <a:prstGeom prst="rect">
            <a:avLst/>
          </a:prstGeom>
        </p:spPr>
      </p:pic>
      <p:graphicFrame>
        <p:nvGraphicFramePr>
          <p:cNvPr id="7" name="Diagram 6">
            <a:extLst>
              <a:ext uri="{FF2B5EF4-FFF2-40B4-BE49-F238E27FC236}">
                <a16:creationId xmlns:a16="http://schemas.microsoft.com/office/drawing/2014/main" id="{FB8201A3-C190-61EF-4DD0-C67BDF624746}"/>
              </a:ext>
            </a:extLst>
          </p:cNvPr>
          <p:cNvGraphicFramePr/>
          <p:nvPr>
            <p:extLst>
              <p:ext uri="{D42A27DB-BD31-4B8C-83A1-F6EECF244321}">
                <p14:modId xmlns:p14="http://schemas.microsoft.com/office/powerpoint/2010/main" val="2416979560"/>
              </p:ext>
            </p:extLst>
          </p:nvPr>
        </p:nvGraphicFramePr>
        <p:xfrm>
          <a:off x="897776" y="1909196"/>
          <a:ext cx="4586513" cy="3647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69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ECEF-2D96-89D5-A318-3B6B133DAA52}"/>
              </a:ext>
            </a:extLst>
          </p:cNvPr>
          <p:cNvSpPr>
            <a:spLocks noGrp="1"/>
          </p:cNvSpPr>
          <p:nvPr>
            <p:ph type="title"/>
          </p:nvPr>
        </p:nvSpPr>
        <p:spPr/>
        <p:txBody>
          <a:bodyPr/>
          <a:lstStyle/>
          <a:p>
            <a:r>
              <a:rPr lang="en-US"/>
              <a:t>Expectations</a:t>
            </a:r>
          </a:p>
        </p:txBody>
      </p:sp>
      <p:sp>
        <p:nvSpPr>
          <p:cNvPr id="3" name="Content Placeholder 2">
            <a:extLst>
              <a:ext uri="{FF2B5EF4-FFF2-40B4-BE49-F238E27FC236}">
                <a16:creationId xmlns:a16="http://schemas.microsoft.com/office/drawing/2014/main" id="{499A4294-BA15-12C6-1082-FC16F3EC241B}"/>
              </a:ext>
            </a:extLst>
          </p:cNvPr>
          <p:cNvSpPr>
            <a:spLocks noGrp="1"/>
          </p:cNvSpPr>
          <p:nvPr>
            <p:ph idx="1"/>
          </p:nvPr>
        </p:nvSpPr>
        <p:spPr/>
        <p:txBody>
          <a:bodyPr/>
          <a:lstStyle/>
          <a:p>
            <a:r>
              <a:rPr lang="en-US"/>
              <a:t>This is a hard workshop, don’t fear since this may open gates of opportunity. </a:t>
            </a:r>
          </a:p>
          <a:p>
            <a:r>
              <a:rPr lang="en-US"/>
              <a:t>Since this is a hard workshop, it is </a:t>
            </a:r>
            <a:r>
              <a:rPr lang="en-US" u="sng"/>
              <a:t>preferred</a:t>
            </a:r>
            <a:r>
              <a:rPr lang="en-US"/>
              <a:t> to have some, but not a lot, of prerequisite knowledge. </a:t>
            </a:r>
          </a:p>
          <a:p>
            <a:endParaRPr lang="en-US"/>
          </a:p>
          <a:p>
            <a:endParaRPr lang="en-US"/>
          </a:p>
          <a:p>
            <a:r>
              <a:rPr lang="en-US" b="1"/>
              <a:t>I strongly suggest to get a notebook out and  take notes.</a:t>
            </a:r>
          </a:p>
          <a:p>
            <a:endParaRPr lang="en-US"/>
          </a:p>
        </p:txBody>
      </p:sp>
    </p:spTree>
    <p:extLst>
      <p:ext uri="{BB962C8B-B14F-4D97-AF65-F5344CB8AC3E}">
        <p14:creationId xmlns:p14="http://schemas.microsoft.com/office/powerpoint/2010/main" val="3618416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0">
              <a:solidFill>
                <a:schemeClr val="bg1"/>
              </a:solidFill>
            </a:endParaRPr>
          </a:p>
        </p:txBody>
      </p:sp>
      <p:sp>
        <p:nvSpPr>
          <p:cNvPr id="2" name="Title 1">
            <a:extLst>
              <a:ext uri="{FF2B5EF4-FFF2-40B4-BE49-F238E27FC236}">
                <a16:creationId xmlns:a16="http://schemas.microsoft.com/office/drawing/2014/main" id="{71385D6F-43D8-2212-6C03-82D02154F419}"/>
              </a:ext>
            </a:extLst>
          </p:cNvPr>
          <p:cNvSpPr>
            <a:spLocks noGrp="1"/>
          </p:cNvSpPr>
          <p:nvPr>
            <p:ph type="title"/>
          </p:nvPr>
        </p:nvSpPr>
        <p:spPr>
          <a:xfrm>
            <a:off x="838204" y="448718"/>
            <a:ext cx="4707668" cy="1225650"/>
          </a:xfrm>
        </p:spPr>
        <p:txBody>
          <a:bodyPr anchor="b">
            <a:normAutofit/>
          </a:bodyPr>
          <a:lstStyle/>
          <a:p>
            <a:r>
              <a:rPr lang="en-US" sz="3803">
                <a:solidFill>
                  <a:schemeClr val="bg1"/>
                </a:solidFill>
              </a:rPr>
              <a:t>Benefits</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81" y="1749758"/>
            <a:ext cx="471830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8CF164-2EED-346E-773D-CD798D876140}"/>
              </a:ext>
            </a:extLst>
          </p:cNvPr>
          <p:cNvSpPr>
            <a:spLocks noGrp="1"/>
          </p:cNvSpPr>
          <p:nvPr>
            <p:ph idx="1"/>
          </p:nvPr>
        </p:nvSpPr>
        <p:spPr>
          <a:xfrm>
            <a:off x="897776" y="1909196"/>
            <a:ext cx="4586513" cy="3647708"/>
          </a:xfrm>
        </p:spPr>
        <p:txBody>
          <a:bodyPr>
            <a:normAutofit/>
          </a:bodyPr>
          <a:lstStyle/>
          <a:p>
            <a:endParaRPr lang="en-US" sz="2002">
              <a:solidFill>
                <a:schemeClr val="bg1"/>
              </a:solidFill>
            </a:endParaRPr>
          </a:p>
          <a:p>
            <a:endParaRPr lang="en-US" sz="2002">
              <a:solidFill>
                <a:schemeClr val="bg1"/>
              </a:solidFill>
            </a:endParaRPr>
          </a:p>
          <a:p>
            <a:endParaRPr lang="en-US" sz="2002">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34" y="5707673"/>
            <a:ext cx="471399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4" descr="A cover of a book&#10;&#10;Description automatically generated">
            <a:extLst>
              <a:ext uri="{FF2B5EF4-FFF2-40B4-BE49-F238E27FC236}">
                <a16:creationId xmlns:a16="http://schemas.microsoft.com/office/drawing/2014/main" id="{E046310D-7138-0E9C-E246-BD43A399A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445" y="0"/>
            <a:ext cx="4303395" cy="6858000"/>
          </a:xfrm>
          <a:prstGeom prst="rect">
            <a:avLst/>
          </a:prstGeom>
        </p:spPr>
      </p:pic>
      <p:graphicFrame>
        <p:nvGraphicFramePr>
          <p:cNvPr id="8" name="Diagram 7">
            <a:extLst>
              <a:ext uri="{FF2B5EF4-FFF2-40B4-BE49-F238E27FC236}">
                <a16:creationId xmlns:a16="http://schemas.microsoft.com/office/drawing/2014/main" id="{1F0D2095-6802-7CBC-34A7-64BE6266B005}"/>
              </a:ext>
            </a:extLst>
          </p:cNvPr>
          <p:cNvGraphicFramePr/>
          <p:nvPr>
            <p:extLst>
              <p:ext uri="{D42A27DB-BD31-4B8C-83A1-F6EECF244321}">
                <p14:modId xmlns:p14="http://schemas.microsoft.com/office/powerpoint/2010/main" val="1907956626"/>
              </p:ext>
            </p:extLst>
          </p:nvPr>
        </p:nvGraphicFramePr>
        <p:xfrm>
          <a:off x="897776" y="1945590"/>
          <a:ext cx="4586513" cy="3328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38307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9A1F2-BEA5-C319-1A92-37F1E8E76FF3}"/>
              </a:ext>
            </a:extLst>
          </p:cNvPr>
          <p:cNvSpPr>
            <a:spLocks noGrp="1"/>
          </p:cNvSpPr>
          <p:nvPr>
            <p:ph type="title"/>
          </p:nvPr>
        </p:nvSpPr>
        <p:spPr>
          <a:xfrm>
            <a:off x="838200" y="557188"/>
            <a:ext cx="10515600" cy="1133499"/>
          </a:xfrm>
        </p:spPr>
        <p:txBody>
          <a:bodyPr>
            <a:normAutofit/>
          </a:bodyPr>
          <a:lstStyle/>
          <a:p>
            <a:pPr algn="ctr"/>
            <a:r>
              <a:rPr lang="en-US" sz="5200"/>
              <a:t>Introducing My Upcoming Book</a:t>
            </a:r>
          </a:p>
        </p:txBody>
      </p:sp>
      <p:graphicFrame>
        <p:nvGraphicFramePr>
          <p:cNvPr id="4" name="Content Placeholder 3">
            <a:extLst>
              <a:ext uri="{FF2B5EF4-FFF2-40B4-BE49-F238E27FC236}">
                <a16:creationId xmlns:a16="http://schemas.microsoft.com/office/drawing/2014/main" id="{99C2C74D-CF91-5D98-A11E-B08AFE14CFCD}"/>
              </a:ext>
            </a:extLst>
          </p:cNvPr>
          <p:cNvGraphicFramePr>
            <a:graphicFrameLocks noGrp="1"/>
          </p:cNvGraphicFramePr>
          <p:nvPr>
            <p:ph idx="1"/>
            <p:extLst>
              <p:ext uri="{D42A27DB-BD31-4B8C-83A1-F6EECF244321}">
                <p14:modId xmlns:p14="http://schemas.microsoft.com/office/powerpoint/2010/main" val="416427799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81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92E6349E-8877-FC6E-CF35-5D406C40F1FA}"/>
              </a:ext>
            </a:extLst>
          </p:cNvPr>
          <p:cNvSpPr/>
          <p:nvPr/>
        </p:nvSpPr>
        <p:spPr>
          <a:xfrm>
            <a:off x="4714679" y="2813800"/>
            <a:ext cx="38099" cy="380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pic>
        <p:nvPicPr>
          <p:cNvPr id="5" name="Picture 4" descr="A dog lying on its back&#10;&#10;Description automatically generated">
            <a:extLst>
              <a:ext uri="{FF2B5EF4-FFF2-40B4-BE49-F238E27FC236}">
                <a16:creationId xmlns:a16="http://schemas.microsoft.com/office/drawing/2014/main" id="{10C1116E-AE7F-5B85-3569-725BCBBD2C69}"/>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6375" r="19129"/>
          <a:stretch/>
        </p:blipFill>
        <p:spPr>
          <a:xfrm rot="5400000">
            <a:off x="704651" y="917223"/>
            <a:ext cx="2514600" cy="2540000"/>
          </a:xfrm>
          <a:prstGeom prst="rect">
            <a:avLst/>
          </a:prstGeom>
        </p:spPr>
      </p:pic>
      <p:pic>
        <p:nvPicPr>
          <p:cNvPr id="7" name="Picture 6" descr="A dog lying on its back&#10;&#10;Description automatically generated">
            <a:extLst>
              <a:ext uri="{FF2B5EF4-FFF2-40B4-BE49-F238E27FC236}">
                <a16:creationId xmlns:a16="http://schemas.microsoft.com/office/drawing/2014/main" id="{A6859E8D-A26F-C293-25B1-AA087F7B858F}"/>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44486" t="20472" r="46936" b="68069"/>
          <a:stretch/>
        </p:blipFill>
        <p:spPr>
          <a:xfrm rot="5400000">
            <a:off x="745736" y="130577"/>
            <a:ext cx="434449" cy="435504"/>
          </a:xfrm>
          <a:prstGeom prst="rect">
            <a:avLst/>
          </a:prstGeom>
        </p:spPr>
      </p:pic>
      <p:sp>
        <p:nvSpPr>
          <p:cNvPr id="8" name="Rectangle 7">
            <a:extLst>
              <a:ext uri="{FF2B5EF4-FFF2-40B4-BE49-F238E27FC236}">
                <a16:creationId xmlns:a16="http://schemas.microsoft.com/office/drawing/2014/main" id="{21EE9D02-2265-E7D6-5674-949F5D17E4AA}"/>
              </a:ext>
            </a:extLst>
          </p:cNvPr>
          <p:cNvSpPr/>
          <p:nvPr/>
        </p:nvSpPr>
        <p:spPr>
          <a:xfrm>
            <a:off x="745209" y="131102"/>
            <a:ext cx="435504" cy="434446"/>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 name="Straight Arrow Connector 9">
            <a:extLst>
              <a:ext uri="{FF2B5EF4-FFF2-40B4-BE49-F238E27FC236}">
                <a16:creationId xmlns:a16="http://schemas.microsoft.com/office/drawing/2014/main" id="{3D17B189-AA8B-3901-3694-BC8B1F688DDD}"/>
              </a:ext>
            </a:extLst>
          </p:cNvPr>
          <p:cNvCxnSpPr>
            <a:cxnSpLocks/>
            <a:stCxn id="6" idx="0"/>
            <a:endCxn id="4" idx="3"/>
          </p:cNvCxnSpPr>
          <p:nvPr/>
        </p:nvCxnSpPr>
        <p:spPr>
          <a:xfrm flipH="1" flipV="1">
            <a:off x="1541395" y="622113"/>
            <a:ext cx="1025064" cy="15942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2FDA398-16E0-B4C8-D92F-FE82A682A7E0}"/>
              </a:ext>
            </a:extLst>
          </p:cNvPr>
          <p:cNvSpPr txBox="1"/>
          <p:nvPr/>
        </p:nvSpPr>
        <p:spPr>
          <a:xfrm>
            <a:off x="1792983" y="59841"/>
            <a:ext cx="2526589" cy="707694"/>
          </a:xfrm>
          <a:prstGeom prst="rect">
            <a:avLst/>
          </a:prstGeom>
          <a:noFill/>
        </p:spPr>
        <p:txBody>
          <a:bodyPr wrap="none" rtlCol="0">
            <a:spAutoFit/>
          </a:bodyPr>
          <a:lstStyle/>
          <a:p>
            <a:r>
              <a:rPr lang="en-US" sz="1333"/>
              <a:t>Filter detects:</a:t>
            </a:r>
          </a:p>
          <a:p>
            <a:r>
              <a:rPr lang="en-US" sz="1333"/>
              <a:t>Half circle pattern on the eyelid.</a:t>
            </a:r>
          </a:p>
          <a:p>
            <a:endParaRPr lang="en-US" sz="1333"/>
          </a:p>
        </p:txBody>
      </p:sp>
      <p:pic>
        <p:nvPicPr>
          <p:cNvPr id="15" name="Picture 14" descr="A dog lying on its back&#10;&#10;Description automatically generated">
            <a:extLst>
              <a:ext uri="{FF2B5EF4-FFF2-40B4-BE49-F238E27FC236}">
                <a16:creationId xmlns:a16="http://schemas.microsoft.com/office/drawing/2014/main" id="{1B613CC7-C034-76CE-D9A8-738009ED954C}"/>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44486" t="20472" r="46936" b="68069"/>
          <a:stretch/>
        </p:blipFill>
        <p:spPr>
          <a:xfrm rot="5400000">
            <a:off x="4268677" y="146306"/>
            <a:ext cx="434449" cy="435504"/>
          </a:xfrm>
          <a:prstGeom prst="rect">
            <a:avLst/>
          </a:prstGeom>
        </p:spPr>
      </p:pic>
      <p:sp>
        <p:nvSpPr>
          <p:cNvPr id="9" name="TextBox 8">
            <a:extLst>
              <a:ext uri="{FF2B5EF4-FFF2-40B4-BE49-F238E27FC236}">
                <a16:creationId xmlns:a16="http://schemas.microsoft.com/office/drawing/2014/main" id="{2F43D6D3-195B-D85B-8AD8-AA93930A5DF8}"/>
              </a:ext>
            </a:extLst>
          </p:cNvPr>
          <p:cNvSpPr txBox="1"/>
          <p:nvPr/>
        </p:nvSpPr>
        <p:spPr>
          <a:xfrm>
            <a:off x="3601810" y="3211022"/>
            <a:ext cx="1637179" cy="297454"/>
          </a:xfrm>
          <a:prstGeom prst="rect">
            <a:avLst/>
          </a:prstGeom>
          <a:noFill/>
        </p:spPr>
        <p:txBody>
          <a:bodyPr wrap="none" rtlCol="0">
            <a:spAutoFit/>
          </a:bodyPr>
          <a:lstStyle/>
          <a:p>
            <a:r>
              <a:rPr lang="en-US" sz="1333"/>
              <a:t>Feature map layer 1</a:t>
            </a:r>
          </a:p>
        </p:txBody>
      </p:sp>
      <p:sp>
        <p:nvSpPr>
          <p:cNvPr id="52" name="Rectangle 51">
            <a:extLst>
              <a:ext uri="{FF2B5EF4-FFF2-40B4-BE49-F238E27FC236}">
                <a16:creationId xmlns:a16="http://schemas.microsoft.com/office/drawing/2014/main" id="{90520327-9ECC-18C9-28D6-D7A857DD7A76}"/>
              </a:ext>
            </a:extLst>
          </p:cNvPr>
          <p:cNvSpPr/>
          <p:nvPr/>
        </p:nvSpPr>
        <p:spPr>
          <a:xfrm>
            <a:off x="4832414" y="1290988"/>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9" name="Rectangle 58">
            <a:extLst>
              <a:ext uri="{FF2B5EF4-FFF2-40B4-BE49-F238E27FC236}">
                <a16:creationId xmlns:a16="http://schemas.microsoft.com/office/drawing/2014/main" id="{CC7B1143-A129-C135-F6FD-D88C45CE3A02}"/>
              </a:ext>
            </a:extLst>
          </p:cNvPr>
          <p:cNvSpPr/>
          <p:nvPr/>
        </p:nvSpPr>
        <p:spPr>
          <a:xfrm>
            <a:off x="4789032" y="1290767"/>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65" name="Rectangle 64">
            <a:extLst>
              <a:ext uri="{FF2B5EF4-FFF2-40B4-BE49-F238E27FC236}">
                <a16:creationId xmlns:a16="http://schemas.microsoft.com/office/drawing/2014/main" id="{40087718-CA13-D167-0699-F6AF6A8311BF}"/>
              </a:ext>
            </a:extLst>
          </p:cNvPr>
          <p:cNvSpPr/>
          <p:nvPr/>
        </p:nvSpPr>
        <p:spPr>
          <a:xfrm>
            <a:off x="4745649" y="1292452"/>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3" name="Rectangle 72">
            <a:extLst>
              <a:ext uri="{FF2B5EF4-FFF2-40B4-BE49-F238E27FC236}">
                <a16:creationId xmlns:a16="http://schemas.microsoft.com/office/drawing/2014/main" id="{EA3E131B-D67B-F0E1-561A-ADAD5A80D8D8}"/>
              </a:ext>
            </a:extLst>
          </p:cNvPr>
          <p:cNvSpPr/>
          <p:nvPr/>
        </p:nvSpPr>
        <p:spPr>
          <a:xfrm>
            <a:off x="4704348" y="1293547"/>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89" name="Rectangle 88">
            <a:extLst>
              <a:ext uri="{FF2B5EF4-FFF2-40B4-BE49-F238E27FC236}">
                <a16:creationId xmlns:a16="http://schemas.microsoft.com/office/drawing/2014/main" id="{7A5F90DB-371E-79B7-BF44-6CFCAD877C22}"/>
              </a:ext>
            </a:extLst>
          </p:cNvPr>
          <p:cNvSpPr/>
          <p:nvPr/>
        </p:nvSpPr>
        <p:spPr>
          <a:xfrm>
            <a:off x="4658971" y="1291882"/>
            <a:ext cx="278300" cy="12350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 name="TextBox 25">
            <a:extLst>
              <a:ext uri="{FF2B5EF4-FFF2-40B4-BE49-F238E27FC236}">
                <a16:creationId xmlns:a16="http://schemas.microsoft.com/office/drawing/2014/main" id="{FBE17B67-E0DF-8AFB-FC8D-DC9FA932CF4C}"/>
              </a:ext>
            </a:extLst>
          </p:cNvPr>
          <p:cNvSpPr txBox="1"/>
          <p:nvPr/>
        </p:nvSpPr>
        <p:spPr>
          <a:xfrm>
            <a:off x="3096448" y="986314"/>
            <a:ext cx="2230493" cy="554254"/>
          </a:xfrm>
          <a:prstGeom prst="rect">
            <a:avLst/>
          </a:prstGeom>
          <a:noFill/>
        </p:spPr>
        <p:txBody>
          <a:bodyPr wrap="square" rtlCol="0">
            <a:spAutoFit/>
          </a:bodyPr>
          <a:lstStyle/>
          <a:p>
            <a:pPr algn="ctr"/>
            <a:r>
              <a:rPr lang="en-US" sz="1501"/>
              <a:t>Different filters for each feature map</a:t>
            </a:r>
          </a:p>
        </p:txBody>
      </p:sp>
      <p:pic>
        <p:nvPicPr>
          <p:cNvPr id="99" name="Picture 2">
            <a:extLst>
              <a:ext uri="{FF2B5EF4-FFF2-40B4-BE49-F238E27FC236}">
                <a16:creationId xmlns:a16="http://schemas.microsoft.com/office/drawing/2014/main" id="{10FE65B9-228C-2CCA-8E8D-DF887DA21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465" y="2216327"/>
            <a:ext cx="840021" cy="607971"/>
          </a:xfrm>
          <a:prstGeom prst="rect">
            <a:avLst/>
          </a:prstGeom>
          <a:noFill/>
          <a:extLst>
            <a:ext uri="{909E8E84-426E-40DD-AFC4-6F175D3DCCD1}">
              <a14:hiddenFill xmlns:a14="http://schemas.microsoft.com/office/drawing/2010/main">
                <a:solidFill>
                  <a:srgbClr val="FFFFFF"/>
                </a:solidFill>
              </a14:hiddenFill>
            </a:ext>
          </a:extLst>
        </p:spPr>
      </p:pic>
      <p:grpSp>
        <p:nvGrpSpPr>
          <p:cNvPr id="120" name="Group 119">
            <a:extLst>
              <a:ext uri="{FF2B5EF4-FFF2-40B4-BE49-F238E27FC236}">
                <a16:creationId xmlns:a16="http://schemas.microsoft.com/office/drawing/2014/main" id="{5EDDFDB7-26A7-DCB9-DCE3-0BA28D002B49}"/>
              </a:ext>
            </a:extLst>
          </p:cNvPr>
          <p:cNvGrpSpPr/>
          <p:nvPr/>
        </p:nvGrpSpPr>
        <p:grpSpPr>
          <a:xfrm>
            <a:off x="3489557" y="1798539"/>
            <a:ext cx="1482007" cy="1447017"/>
            <a:chOff x="3501669" y="3567100"/>
            <a:chExt cx="1778408" cy="1736420"/>
          </a:xfrm>
        </p:grpSpPr>
        <p:sp>
          <p:nvSpPr>
            <p:cNvPr id="78" name="Rectangle 77">
              <a:extLst>
                <a:ext uri="{FF2B5EF4-FFF2-40B4-BE49-F238E27FC236}">
                  <a16:creationId xmlns:a16="http://schemas.microsoft.com/office/drawing/2014/main" id="{0F8357C9-23D4-7261-8180-94A8AE9188B8}"/>
                </a:ext>
              </a:extLst>
            </p:cNvPr>
            <p:cNvSpPr/>
            <p:nvPr/>
          </p:nvSpPr>
          <p:spPr>
            <a:xfrm>
              <a:off x="3501669" y="35671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 name="Rectangle 17">
              <a:extLst>
                <a:ext uri="{FF2B5EF4-FFF2-40B4-BE49-F238E27FC236}">
                  <a16:creationId xmlns:a16="http://schemas.microsoft.com/office/drawing/2014/main" id="{E40A1B44-94BB-5C2C-2DEA-65762EEFD64B}"/>
                </a:ext>
              </a:extLst>
            </p:cNvPr>
            <p:cNvSpPr/>
            <p:nvPr/>
          </p:nvSpPr>
          <p:spPr>
            <a:xfrm>
              <a:off x="3612142" y="36783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6" name="Rectangle 15">
              <a:extLst>
                <a:ext uri="{FF2B5EF4-FFF2-40B4-BE49-F238E27FC236}">
                  <a16:creationId xmlns:a16="http://schemas.microsoft.com/office/drawing/2014/main" id="{A67D072A-CAA6-5485-435E-CAC4FE23A0A1}"/>
                </a:ext>
              </a:extLst>
            </p:cNvPr>
            <p:cNvSpPr/>
            <p:nvPr/>
          </p:nvSpPr>
          <p:spPr>
            <a:xfrm>
              <a:off x="3697310" y="37549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6" name="Rectangle 45">
              <a:extLst>
                <a:ext uri="{FF2B5EF4-FFF2-40B4-BE49-F238E27FC236}">
                  <a16:creationId xmlns:a16="http://schemas.microsoft.com/office/drawing/2014/main" id="{2B23EC9B-93B3-02DF-FCEC-2C47D74F4517}"/>
                </a:ext>
              </a:extLst>
            </p:cNvPr>
            <p:cNvSpPr/>
            <p:nvPr/>
          </p:nvSpPr>
          <p:spPr>
            <a:xfrm>
              <a:off x="3782478" y="38604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5" name="Rectangle 44">
              <a:extLst>
                <a:ext uri="{FF2B5EF4-FFF2-40B4-BE49-F238E27FC236}">
                  <a16:creationId xmlns:a16="http://schemas.microsoft.com/office/drawing/2014/main" id="{67525FA1-73F3-5273-A2D0-5FFA73D617A0}"/>
                </a:ext>
              </a:extLst>
            </p:cNvPr>
            <p:cNvSpPr/>
            <p:nvPr/>
          </p:nvSpPr>
          <p:spPr>
            <a:xfrm>
              <a:off x="3887175" y="39452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3" name="Rectangle 42">
              <a:extLst>
                <a:ext uri="{FF2B5EF4-FFF2-40B4-BE49-F238E27FC236}">
                  <a16:creationId xmlns:a16="http://schemas.microsoft.com/office/drawing/2014/main" id="{0B14F481-D4D2-065F-5A74-402CF2965A47}"/>
                </a:ext>
              </a:extLst>
            </p:cNvPr>
            <p:cNvSpPr/>
            <p:nvPr/>
          </p:nvSpPr>
          <p:spPr>
            <a:xfrm>
              <a:off x="3986130" y="40300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 name="Rectangle 41">
              <a:extLst>
                <a:ext uri="{FF2B5EF4-FFF2-40B4-BE49-F238E27FC236}">
                  <a16:creationId xmlns:a16="http://schemas.microsoft.com/office/drawing/2014/main" id="{BCBEEB69-C96E-BA25-6B9B-7A6FAE3954EE}"/>
                </a:ext>
              </a:extLst>
            </p:cNvPr>
            <p:cNvSpPr/>
            <p:nvPr/>
          </p:nvSpPr>
          <p:spPr>
            <a:xfrm>
              <a:off x="4091357" y="41148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8" name="Rectangle 47">
              <a:extLst>
                <a:ext uri="{FF2B5EF4-FFF2-40B4-BE49-F238E27FC236}">
                  <a16:creationId xmlns:a16="http://schemas.microsoft.com/office/drawing/2014/main" id="{65D923CB-DFBC-0C25-BC1C-B052F6C0ADB5}"/>
                </a:ext>
              </a:extLst>
            </p:cNvPr>
            <p:cNvSpPr>
              <a:spLocks/>
            </p:cNvSpPr>
            <p:nvPr/>
          </p:nvSpPr>
          <p:spPr>
            <a:xfrm>
              <a:off x="4957058" y="4748967"/>
              <a:ext cx="123140" cy="12967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grpSp>
        <p:nvGrpSpPr>
          <p:cNvPr id="117" name="Group 116">
            <a:extLst>
              <a:ext uri="{FF2B5EF4-FFF2-40B4-BE49-F238E27FC236}">
                <a16:creationId xmlns:a16="http://schemas.microsoft.com/office/drawing/2014/main" id="{F25F5BBB-C5A5-C540-2DA0-5C99B03D61D4}"/>
              </a:ext>
            </a:extLst>
          </p:cNvPr>
          <p:cNvGrpSpPr/>
          <p:nvPr/>
        </p:nvGrpSpPr>
        <p:grpSpPr>
          <a:xfrm>
            <a:off x="6213747" y="1796336"/>
            <a:ext cx="1482007" cy="1447017"/>
            <a:chOff x="3654069" y="3719500"/>
            <a:chExt cx="1778408" cy="1736420"/>
          </a:xfrm>
        </p:grpSpPr>
        <p:sp>
          <p:nvSpPr>
            <p:cNvPr id="109" name="Rectangle 108">
              <a:extLst>
                <a:ext uri="{FF2B5EF4-FFF2-40B4-BE49-F238E27FC236}">
                  <a16:creationId xmlns:a16="http://schemas.microsoft.com/office/drawing/2014/main" id="{033D62A5-05CF-8B9D-3527-5423CA9D88F9}"/>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0" name="Rectangle 109">
              <a:extLst>
                <a:ext uri="{FF2B5EF4-FFF2-40B4-BE49-F238E27FC236}">
                  <a16:creationId xmlns:a16="http://schemas.microsoft.com/office/drawing/2014/main" id="{D17800D2-5061-7B9F-FCD1-FC7DE781AF7D}"/>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1" name="Rectangle 110">
              <a:extLst>
                <a:ext uri="{FF2B5EF4-FFF2-40B4-BE49-F238E27FC236}">
                  <a16:creationId xmlns:a16="http://schemas.microsoft.com/office/drawing/2014/main" id="{726E8792-2A30-0161-8753-6A0B7DFA3EA8}"/>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2" name="Rectangle 111">
              <a:extLst>
                <a:ext uri="{FF2B5EF4-FFF2-40B4-BE49-F238E27FC236}">
                  <a16:creationId xmlns:a16="http://schemas.microsoft.com/office/drawing/2014/main" id="{641218F3-6544-1B5F-AC30-357C658EA36D}"/>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3" name="Rectangle 112">
              <a:extLst>
                <a:ext uri="{FF2B5EF4-FFF2-40B4-BE49-F238E27FC236}">
                  <a16:creationId xmlns:a16="http://schemas.microsoft.com/office/drawing/2014/main" id="{455C7C3E-ADF5-AB0A-205F-A7276285939D}"/>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4" name="Rectangle 113">
              <a:extLst>
                <a:ext uri="{FF2B5EF4-FFF2-40B4-BE49-F238E27FC236}">
                  <a16:creationId xmlns:a16="http://schemas.microsoft.com/office/drawing/2014/main" id="{BB814DF1-E1CD-2660-3D94-5608F0B252C7}"/>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5" name="Rectangle 114">
              <a:extLst>
                <a:ext uri="{FF2B5EF4-FFF2-40B4-BE49-F238E27FC236}">
                  <a16:creationId xmlns:a16="http://schemas.microsoft.com/office/drawing/2014/main" id="{8DF6365D-2DC4-405D-EB65-0E16CD3D2A55}"/>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24" name="Straight Arrow Connector 123">
            <a:extLst>
              <a:ext uri="{FF2B5EF4-FFF2-40B4-BE49-F238E27FC236}">
                <a16:creationId xmlns:a16="http://schemas.microsoft.com/office/drawing/2014/main" id="{0269B289-6F1A-A180-FD86-60D778C36CEA}"/>
              </a:ext>
            </a:extLst>
          </p:cNvPr>
          <p:cNvCxnSpPr>
            <a:cxnSpLocks/>
            <a:endCxn id="99" idx="1"/>
          </p:cNvCxnSpPr>
          <p:nvPr/>
        </p:nvCxnSpPr>
        <p:spPr>
          <a:xfrm>
            <a:off x="5005770" y="2520313"/>
            <a:ext cx="1656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9" name="Straight Arrow Connector 128">
            <a:extLst>
              <a:ext uri="{FF2B5EF4-FFF2-40B4-BE49-F238E27FC236}">
                <a16:creationId xmlns:a16="http://schemas.microsoft.com/office/drawing/2014/main" id="{D483233B-67F0-94FC-EBEF-281FFA86BA85}"/>
              </a:ext>
            </a:extLst>
          </p:cNvPr>
          <p:cNvCxnSpPr>
            <a:cxnSpLocks/>
            <a:stCxn id="99" idx="3"/>
          </p:cNvCxnSpPr>
          <p:nvPr/>
        </p:nvCxnSpPr>
        <p:spPr>
          <a:xfrm>
            <a:off x="6011486" y="2520313"/>
            <a:ext cx="19581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2" name="TextBox 131">
            <a:extLst>
              <a:ext uri="{FF2B5EF4-FFF2-40B4-BE49-F238E27FC236}">
                <a16:creationId xmlns:a16="http://schemas.microsoft.com/office/drawing/2014/main" id="{79418401-E357-4EDE-A5A7-6400BF22ACD5}"/>
              </a:ext>
            </a:extLst>
          </p:cNvPr>
          <p:cNvSpPr txBox="1"/>
          <p:nvPr/>
        </p:nvSpPr>
        <p:spPr>
          <a:xfrm>
            <a:off x="6234710" y="3211022"/>
            <a:ext cx="1637179" cy="297454"/>
          </a:xfrm>
          <a:prstGeom prst="rect">
            <a:avLst/>
          </a:prstGeom>
          <a:noFill/>
        </p:spPr>
        <p:txBody>
          <a:bodyPr wrap="none" rtlCol="0">
            <a:spAutoFit/>
          </a:bodyPr>
          <a:lstStyle/>
          <a:p>
            <a:r>
              <a:rPr lang="en-US" sz="1333"/>
              <a:t>Feature map layer 1</a:t>
            </a:r>
          </a:p>
        </p:txBody>
      </p:sp>
      <p:grpSp>
        <p:nvGrpSpPr>
          <p:cNvPr id="140" name="Group 139">
            <a:extLst>
              <a:ext uri="{FF2B5EF4-FFF2-40B4-BE49-F238E27FC236}">
                <a16:creationId xmlns:a16="http://schemas.microsoft.com/office/drawing/2014/main" id="{594CEB18-3199-7AC0-1EC1-3B7086837D2E}"/>
              </a:ext>
            </a:extLst>
          </p:cNvPr>
          <p:cNvGrpSpPr/>
          <p:nvPr/>
        </p:nvGrpSpPr>
        <p:grpSpPr>
          <a:xfrm>
            <a:off x="8098773" y="2055342"/>
            <a:ext cx="895481" cy="961505"/>
            <a:chOff x="9086520" y="4161460"/>
            <a:chExt cx="1074577" cy="1153806"/>
          </a:xfrm>
        </p:grpSpPr>
        <p:sp>
          <p:nvSpPr>
            <p:cNvPr id="139" name="Rectangle 138">
              <a:extLst>
                <a:ext uri="{FF2B5EF4-FFF2-40B4-BE49-F238E27FC236}">
                  <a16:creationId xmlns:a16="http://schemas.microsoft.com/office/drawing/2014/main" id="{08191CEC-59D2-0A8D-56FA-52FD16767762}"/>
                </a:ext>
              </a:extLst>
            </p:cNvPr>
            <p:cNvSpPr/>
            <p:nvPr/>
          </p:nvSpPr>
          <p:spPr>
            <a:xfrm>
              <a:off x="9086520" y="4161460"/>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8" name="Rectangle 137">
              <a:extLst>
                <a:ext uri="{FF2B5EF4-FFF2-40B4-BE49-F238E27FC236}">
                  <a16:creationId xmlns:a16="http://schemas.microsoft.com/office/drawing/2014/main" id="{113A3582-FEC3-35A3-E5E2-039A9162FF05}"/>
                </a:ext>
              </a:extLst>
            </p:cNvPr>
            <p:cNvSpPr/>
            <p:nvPr/>
          </p:nvSpPr>
          <p:spPr>
            <a:xfrm>
              <a:off x="9149935" y="4248606"/>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7" name="Rectangle 136">
              <a:extLst>
                <a:ext uri="{FF2B5EF4-FFF2-40B4-BE49-F238E27FC236}">
                  <a16:creationId xmlns:a16="http://schemas.microsoft.com/office/drawing/2014/main" id="{48B7F5CD-EA75-A49C-85A9-A197D30824D6}"/>
                </a:ext>
              </a:extLst>
            </p:cNvPr>
            <p:cNvSpPr/>
            <p:nvPr/>
          </p:nvSpPr>
          <p:spPr>
            <a:xfrm>
              <a:off x="9200977" y="4318772"/>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6" name="Rectangle 135">
              <a:extLst>
                <a:ext uri="{FF2B5EF4-FFF2-40B4-BE49-F238E27FC236}">
                  <a16:creationId xmlns:a16="http://schemas.microsoft.com/office/drawing/2014/main" id="{5F811F8C-8AFB-7070-0339-EC7271C4A886}"/>
                </a:ext>
              </a:extLst>
            </p:cNvPr>
            <p:cNvSpPr/>
            <p:nvPr/>
          </p:nvSpPr>
          <p:spPr>
            <a:xfrm>
              <a:off x="9267288" y="4405918"/>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5" name="Rectangle 134">
              <a:extLst>
                <a:ext uri="{FF2B5EF4-FFF2-40B4-BE49-F238E27FC236}">
                  <a16:creationId xmlns:a16="http://schemas.microsoft.com/office/drawing/2014/main" id="{D319EB75-C8A9-1DDE-7020-304ADB051751}"/>
                </a:ext>
              </a:extLst>
            </p:cNvPr>
            <p:cNvSpPr/>
            <p:nvPr/>
          </p:nvSpPr>
          <p:spPr>
            <a:xfrm>
              <a:off x="9356357" y="4493064"/>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 name="Rectangle 133">
              <a:extLst>
                <a:ext uri="{FF2B5EF4-FFF2-40B4-BE49-F238E27FC236}">
                  <a16:creationId xmlns:a16="http://schemas.microsoft.com/office/drawing/2014/main" id="{DCDFAA3F-266E-A72A-E4A3-F1FB0CB2CEDA}"/>
                </a:ext>
              </a:extLst>
            </p:cNvPr>
            <p:cNvSpPr/>
            <p:nvPr/>
          </p:nvSpPr>
          <p:spPr>
            <a:xfrm>
              <a:off x="9440683" y="4586039"/>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 name="Rectangle 132">
              <a:extLst>
                <a:ext uri="{FF2B5EF4-FFF2-40B4-BE49-F238E27FC236}">
                  <a16:creationId xmlns:a16="http://schemas.microsoft.com/office/drawing/2014/main" id="{39736C3F-3465-4D12-9DDC-2DF9C10C82CC}"/>
                </a:ext>
              </a:extLst>
            </p:cNvPr>
            <p:cNvSpPr/>
            <p:nvPr/>
          </p:nvSpPr>
          <p:spPr>
            <a:xfrm>
              <a:off x="9521017" y="4675186"/>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41" name="Straight Arrow Connector 140">
            <a:extLst>
              <a:ext uri="{FF2B5EF4-FFF2-40B4-BE49-F238E27FC236}">
                <a16:creationId xmlns:a16="http://schemas.microsoft.com/office/drawing/2014/main" id="{008054BE-A63F-B3A9-AC28-B17ED209853C}"/>
              </a:ext>
            </a:extLst>
          </p:cNvPr>
          <p:cNvCxnSpPr>
            <a:cxnSpLocks/>
          </p:cNvCxnSpPr>
          <p:nvPr/>
        </p:nvCxnSpPr>
        <p:spPr>
          <a:xfrm>
            <a:off x="7708900" y="2431234"/>
            <a:ext cx="36805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7C4AE707-E674-50B5-4CE1-2F549A08467E}"/>
              </a:ext>
            </a:extLst>
          </p:cNvPr>
          <p:cNvCxnSpPr>
            <a:cxnSpLocks/>
            <a:endCxn id="42" idx="0"/>
          </p:cNvCxnSpPr>
          <p:nvPr/>
        </p:nvCxnSpPr>
        <p:spPr>
          <a:xfrm rot="5400000">
            <a:off x="4346658" y="1545885"/>
            <a:ext cx="838678" cy="579463"/>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5B563C05-71FF-846A-E1D4-2C7441437025}"/>
              </a:ext>
            </a:extLst>
          </p:cNvPr>
          <p:cNvCxnSpPr>
            <a:cxnSpLocks/>
            <a:endCxn id="43" idx="0"/>
          </p:cNvCxnSpPr>
          <p:nvPr/>
        </p:nvCxnSpPr>
        <p:spPr>
          <a:xfrm rot="5400000">
            <a:off x="4319862" y="1484992"/>
            <a:ext cx="768034" cy="63060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9DE80D66-65F8-864B-0910-38190832EA83}"/>
              </a:ext>
            </a:extLst>
          </p:cNvPr>
          <p:cNvCxnSpPr>
            <a:cxnSpLocks/>
            <a:stCxn id="52" idx="2"/>
            <a:endCxn id="45" idx="0"/>
          </p:cNvCxnSpPr>
          <p:nvPr/>
        </p:nvCxnSpPr>
        <p:spPr>
          <a:xfrm rot="5400000">
            <a:off x="4289250" y="1431353"/>
            <a:ext cx="699179" cy="665452"/>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E8218400-C3D1-7E98-A15D-BE3FB75D8694}"/>
              </a:ext>
            </a:extLst>
          </p:cNvPr>
          <p:cNvCxnSpPr>
            <a:cxnSpLocks/>
            <a:stCxn id="59" idx="2"/>
            <a:endCxn id="46" idx="0"/>
          </p:cNvCxnSpPr>
          <p:nvPr/>
        </p:nvCxnSpPr>
        <p:spPr>
          <a:xfrm rot="5400000">
            <a:off x="4259145" y="1373988"/>
            <a:ext cx="628758" cy="70931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0C6F99E3-B3A1-ACC7-FB9D-298AB5F195C5}"/>
              </a:ext>
            </a:extLst>
          </p:cNvPr>
          <p:cNvCxnSpPr>
            <a:cxnSpLocks/>
            <a:stCxn id="65" idx="2"/>
            <a:endCxn id="16" idx="0"/>
          </p:cNvCxnSpPr>
          <p:nvPr/>
        </p:nvCxnSpPr>
        <p:spPr>
          <a:xfrm rot="5400000">
            <a:off x="4246791" y="1317056"/>
            <a:ext cx="539111" cy="73690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6" name="Connector: Elbow 85">
            <a:extLst>
              <a:ext uri="{FF2B5EF4-FFF2-40B4-BE49-F238E27FC236}">
                <a16:creationId xmlns:a16="http://schemas.microsoft.com/office/drawing/2014/main" id="{96B404A3-E4FA-8022-ACF1-25E718E9B231}"/>
              </a:ext>
            </a:extLst>
          </p:cNvPr>
          <p:cNvCxnSpPr>
            <a:cxnSpLocks/>
            <a:stCxn id="89" idx="2"/>
            <a:endCxn id="78" idx="0"/>
          </p:cNvCxnSpPr>
          <p:nvPr/>
        </p:nvCxnSpPr>
        <p:spPr>
          <a:xfrm rot="5400000">
            <a:off x="4199912" y="1200329"/>
            <a:ext cx="383156" cy="813263"/>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nector: Elbow 70">
            <a:extLst>
              <a:ext uri="{FF2B5EF4-FFF2-40B4-BE49-F238E27FC236}">
                <a16:creationId xmlns:a16="http://schemas.microsoft.com/office/drawing/2014/main" id="{96AF7F1A-2B80-A88B-2BB1-C05BEB5FD9FD}"/>
              </a:ext>
            </a:extLst>
          </p:cNvPr>
          <p:cNvCxnSpPr>
            <a:cxnSpLocks/>
            <a:stCxn id="73" idx="2"/>
            <a:endCxn id="18" idx="0"/>
          </p:cNvCxnSpPr>
          <p:nvPr/>
        </p:nvCxnSpPr>
        <p:spPr>
          <a:xfrm rot="5400000">
            <a:off x="4223090" y="1270878"/>
            <a:ext cx="474239" cy="766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0090D49F-3E83-3242-4D97-D3419E233AB4}"/>
              </a:ext>
            </a:extLst>
          </p:cNvPr>
          <p:cNvSpPr txBox="1"/>
          <p:nvPr/>
        </p:nvSpPr>
        <p:spPr>
          <a:xfrm>
            <a:off x="8022898" y="3212543"/>
            <a:ext cx="1250407" cy="297454"/>
          </a:xfrm>
          <a:prstGeom prst="rect">
            <a:avLst/>
          </a:prstGeom>
          <a:noFill/>
        </p:spPr>
        <p:txBody>
          <a:bodyPr wrap="none" rtlCol="0">
            <a:spAutoFit/>
          </a:bodyPr>
          <a:lstStyle/>
          <a:p>
            <a:r>
              <a:rPr lang="en-US" sz="1333"/>
              <a:t>Pooling layer 1</a:t>
            </a:r>
          </a:p>
        </p:txBody>
      </p:sp>
      <p:cxnSp>
        <p:nvCxnSpPr>
          <p:cNvPr id="34" name="Straight Connector 33">
            <a:extLst>
              <a:ext uri="{FF2B5EF4-FFF2-40B4-BE49-F238E27FC236}">
                <a16:creationId xmlns:a16="http://schemas.microsoft.com/office/drawing/2014/main" id="{79181CE7-A0FA-86E3-CF82-38ED51D962BD}"/>
              </a:ext>
            </a:extLst>
          </p:cNvPr>
          <p:cNvCxnSpPr>
            <a:cxnSpLocks/>
          </p:cNvCxnSpPr>
          <p:nvPr/>
        </p:nvCxnSpPr>
        <p:spPr>
          <a:xfrm>
            <a:off x="2420938" y="2505362"/>
            <a:ext cx="2277589" cy="387060"/>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FA13488-AC67-F302-6777-355EBBD73282}"/>
              </a:ext>
            </a:extLst>
          </p:cNvPr>
          <p:cNvCxnSpPr>
            <a:cxnSpLocks/>
          </p:cNvCxnSpPr>
          <p:nvPr/>
        </p:nvCxnSpPr>
        <p:spPr>
          <a:xfrm>
            <a:off x="2717126" y="2505361"/>
            <a:ext cx="2092830" cy="384859"/>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5DE14B-BE55-CED7-7E9B-4D20F8485062}"/>
              </a:ext>
            </a:extLst>
          </p:cNvPr>
          <p:cNvCxnSpPr>
            <a:cxnSpLocks/>
          </p:cNvCxnSpPr>
          <p:nvPr/>
        </p:nvCxnSpPr>
        <p:spPr>
          <a:xfrm>
            <a:off x="2420938" y="2215308"/>
            <a:ext cx="2279493" cy="569130"/>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395C8F-DD5C-5593-0525-83545DE2F88B}"/>
              </a:ext>
            </a:extLst>
          </p:cNvPr>
          <p:cNvCxnSpPr>
            <a:cxnSpLocks/>
          </p:cNvCxnSpPr>
          <p:nvPr/>
        </p:nvCxnSpPr>
        <p:spPr>
          <a:xfrm>
            <a:off x="2711545" y="2218010"/>
            <a:ext cx="2101187" cy="567590"/>
          </a:xfrm>
          <a:prstGeom prst="line">
            <a:avLst/>
          </a:prstGeom>
          <a:ln>
            <a:solidFill>
              <a:srgbClr val="0C0C0C"/>
            </a:solidFill>
          </a:ln>
        </p:spPr>
        <p:style>
          <a:lnRef idx="2">
            <a:schemeClr val="accent1"/>
          </a:lnRef>
          <a:fillRef idx="0">
            <a:schemeClr val="accent1"/>
          </a:fillRef>
          <a:effectRef idx="1">
            <a:schemeClr val="accent1"/>
          </a:effectRef>
          <a:fontRef idx="minor">
            <a:schemeClr val="tx1"/>
          </a:fontRef>
        </p:style>
      </p:cxnSp>
      <p:sp>
        <p:nvSpPr>
          <p:cNvPr id="166" name="Rectangle 165">
            <a:extLst>
              <a:ext uri="{FF2B5EF4-FFF2-40B4-BE49-F238E27FC236}">
                <a16:creationId xmlns:a16="http://schemas.microsoft.com/office/drawing/2014/main" id="{7CA2D862-1273-F3D0-3F77-D39C07336CB3}"/>
              </a:ext>
            </a:extLst>
          </p:cNvPr>
          <p:cNvSpPr/>
          <p:nvPr/>
        </p:nvSpPr>
        <p:spPr>
          <a:xfrm>
            <a:off x="7035090" y="2702888"/>
            <a:ext cx="208579" cy="2159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8" name="Straight Connector 167">
            <a:extLst>
              <a:ext uri="{FF2B5EF4-FFF2-40B4-BE49-F238E27FC236}">
                <a16:creationId xmlns:a16="http://schemas.microsoft.com/office/drawing/2014/main" id="{706795B9-8E5E-22A2-B71F-783FDE0BD1FC}"/>
              </a:ext>
            </a:extLst>
          </p:cNvPr>
          <p:cNvCxnSpPr>
            <a:cxnSpLocks/>
            <a:stCxn id="166" idx="0"/>
          </p:cNvCxnSpPr>
          <p:nvPr/>
        </p:nvCxnSpPr>
        <p:spPr>
          <a:xfrm>
            <a:off x="7139380" y="2702888"/>
            <a:ext cx="1600599" cy="70513"/>
          </a:xfrm>
          <a:prstGeom prst="line">
            <a:avLst/>
          </a:prstGeom>
        </p:spPr>
        <p:style>
          <a:lnRef idx="2">
            <a:schemeClr val="dk1"/>
          </a:lnRef>
          <a:fillRef idx="0">
            <a:schemeClr val="dk1"/>
          </a:fillRef>
          <a:effectRef idx="1">
            <a:schemeClr val="dk1"/>
          </a:effectRef>
          <a:fontRef idx="minor">
            <a:schemeClr val="tx1"/>
          </a:fontRef>
        </p:style>
      </p:cxnSp>
      <p:cxnSp>
        <p:nvCxnSpPr>
          <p:cNvPr id="170" name="Straight Connector 169">
            <a:extLst>
              <a:ext uri="{FF2B5EF4-FFF2-40B4-BE49-F238E27FC236}">
                <a16:creationId xmlns:a16="http://schemas.microsoft.com/office/drawing/2014/main" id="{1B3BA0B4-EFE7-4604-2B73-1D33C3BFC8E9}"/>
              </a:ext>
            </a:extLst>
          </p:cNvPr>
          <p:cNvCxnSpPr>
            <a:cxnSpLocks/>
          </p:cNvCxnSpPr>
          <p:nvPr/>
        </p:nvCxnSpPr>
        <p:spPr>
          <a:xfrm flipV="1">
            <a:off x="7035090" y="2845629"/>
            <a:ext cx="1628689" cy="73169"/>
          </a:xfrm>
          <a:prstGeom prst="line">
            <a:avLst/>
          </a:prstGeom>
        </p:spPr>
        <p:style>
          <a:lnRef idx="2">
            <a:schemeClr val="dk1"/>
          </a:lnRef>
          <a:fillRef idx="0">
            <a:schemeClr val="dk1"/>
          </a:fillRef>
          <a:effectRef idx="1">
            <a:schemeClr val="dk1"/>
          </a:effectRef>
          <a:fontRef idx="minor">
            <a:schemeClr val="tx1"/>
          </a:fontRef>
        </p:style>
      </p:cxnSp>
      <p:sp>
        <p:nvSpPr>
          <p:cNvPr id="172" name="Rectangle 171">
            <a:extLst>
              <a:ext uri="{FF2B5EF4-FFF2-40B4-BE49-F238E27FC236}">
                <a16:creationId xmlns:a16="http://schemas.microsoft.com/office/drawing/2014/main" id="{52ACB8F6-ACEF-DAC6-E668-D91F305A1CB2}"/>
              </a:ext>
            </a:extLst>
          </p:cNvPr>
          <p:cNvSpPr/>
          <p:nvPr/>
        </p:nvSpPr>
        <p:spPr>
          <a:xfrm>
            <a:off x="8663778" y="2771387"/>
            <a:ext cx="76200" cy="76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80" name="Straight Connector 179">
            <a:extLst>
              <a:ext uri="{FF2B5EF4-FFF2-40B4-BE49-F238E27FC236}">
                <a16:creationId xmlns:a16="http://schemas.microsoft.com/office/drawing/2014/main" id="{5376BFFD-4ADB-106A-44EF-0594B6EA4B02}"/>
              </a:ext>
            </a:extLst>
          </p:cNvPr>
          <p:cNvCxnSpPr>
            <a:cxnSpLocks/>
          </p:cNvCxnSpPr>
          <p:nvPr/>
        </p:nvCxnSpPr>
        <p:spPr>
          <a:xfrm>
            <a:off x="7035090" y="2702888"/>
            <a:ext cx="1638616" cy="71298"/>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1C79884F-6975-3C2C-855F-1E1F6757C660}"/>
              </a:ext>
            </a:extLst>
          </p:cNvPr>
          <p:cNvCxnSpPr>
            <a:cxnSpLocks/>
          </p:cNvCxnSpPr>
          <p:nvPr/>
        </p:nvCxnSpPr>
        <p:spPr>
          <a:xfrm flipV="1">
            <a:off x="7243668" y="2845796"/>
            <a:ext cx="1496310" cy="70014"/>
          </a:xfrm>
          <a:prstGeom prst="line">
            <a:avLst/>
          </a:prstGeom>
        </p:spPr>
        <p:style>
          <a:lnRef idx="2">
            <a:schemeClr val="dk1"/>
          </a:lnRef>
          <a:fillRef idx="0">
            <a:schemeClr val="dk1"/>
          </a:fillRef>
          <a:effectRef idx="1">
            <a:schemeClr val="dk1"/>
          </a:effectRef>
          <a:fontRef idx="minor">
            <a:schemeClr val="tx1"/>
          </a:fontRef>
        </p:style>
      </p:cxnSp>
      <p:grpSp>
        <p:nvGrpSpPr>
          <p:cNvPr id="191" name="Group 190">
            <a:extLst>
              <a:ext uri="{FF2B5EF4-FFF2-40B4-BE49-F238E27FC236}">
                <a16:creationId xmlns:a16="http://schemas.microsoft.com/office/drawing/2014/main" id="{4BA68BA1-6F00-4351-C97D-A442D85EA549}"/>
              </a:ext>
            </a:extLst>
          </p:cNvPr>
          <p:cNvGrpSpPr/>
          <p:nvPr/>
        </p:nvGrpSpPr>
        <p:grpSpPr>
          <a:xfrm>
            <a:off x="9544284" y="2156678"/>
            <a:ext cx="712898" cy="708399"/>
            <a:chOff x="3654069" y="3719500"/>
            <a:chExt cx="1778408" cy="1736420"/>
          </a:xfrm>
        </p:grpSpPr>
        <p:sp>
          <p:nvSpPr>
            <p:cNvPr id="192" name="Rectangle 191">
              <a:extLst>
                <a:ext uri="{FF2B5EF4-FFF2-40B4-BE49-F238E27FC236}">
                  <a16:creationId xmlns:a16="http://schemas.microsoft.com/office/drawing/2014/main" id="{8BC24E25-5C55-0BA7-5494-ECB80EA93E09}"/>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3" name="Rectangle 192">
              <a:extLst>
                <a:ext uri="{FF2B5EF4-FFF2-40B4-BE49-F238E27FC236}">
                  <a16:creationId xmlns:a16="http://schemas.microsoft.com/office/drawing/2014/main" id="{5295BF77-5B15-4496-5CA0-5C54A97B185F}"/>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4" name="Rectangle 193">
              <a:extLst>
                <a:ext uri="{FF2B5EF4-FFF2-40B4-BE49-F238E27FC236}">
                  <a16:creationId xmlns:a16="http://schemas.microsoft.com/office/drawing/2014/main" id="{1ED15DC8-4C32-C257-F287-BB2E921B005F}"/>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5" name="Rectangle 194">
              <a:extLst>
                <a:ext uri="{FF2B5EF4-FFF2-40B4-BE49-F238E27FC236}">
                  <a16:creationId xmlns:a16="http://schemas.microsoft.com/office/drawing/2014/main" id="{188E77CB-82EA-8F55-AB34-9AA018291DD2}"/>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6" name="Rectangle 195">
              <a:extLst>
                <a:ext uri="{FF2B5EF4-FFF2-40B4-BE49-F238E27FC236}">
                  <a16:creationId xmlns:a16="http://schemas.microsoft.com/office/drawing/2014/main" id="{1C7F7558-7856-6742-FE2C-2E941182CEFF}"/>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7" name="Rectangle 196">
              <a:extLst>
                <a:ext uri="{FF2B5EF4-FFF2-40B4-BE49-F238E27FC236}">
                  <a16:creationId xmlns:a16="http://schemas.microsoft.com/office/drawing/2014/main" id="{675D1B22-C51D-A13C-9B4F-074E596C2CDA}"/>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8" name="Rectangle 197">
              <a:extLst>
                <a:ext uri="{FF2B5EF4-FFF2-40B4-BE49-F238E27FC236}">
                  <a16:creationId xmlns:a16="http://schemas.microsoft.com/office/drawing/2014/main" id="{AF03BB11-4C49-28B2-8987-F41361955841}"/>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205" name="Straight Arrow Connector 204">
            <a:extLst>
              <a:ext uri="{FF2B5EF4-FFF2-40B4-BE49-F238E27FC236}">
                <a16:creationId xmlns:a16="http://schemas.microsoft.com/office/drawing/2014/main" id="{2384E495-43C4-D066-F488-92D5E088779F}"/>
              </a:ext>
            </a:extLst>
          </p:cNvPr>
          <p:cNvCxnSpPr>
            <a:cxnSpLocks/>
          </p:cNvCxnSpPr>
          <p:nvPr/>
        </p:nvCxnSpPr>
        <p:spPr>
          <a:xfrm>
            <a:off x="9066389" y="2432193"/>
            <a:ext cx="4057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8" name="TextBox 207">
            <a:extLst>
              <a:ext uri="{FF2B5EF4-FFF2-40B4-BE49-F238E27FC236}">
                <a16:creationId xmlns:a16="http://schemas.microsoft.com/office/drawing/2014/main" id="{0456474B-8001-42DF-CF68-E3074840719B}"/>
              </a:ext>
            </a:extLst>
          </p:cNvPr>
          <p:cNvSpPr txBox="1"/>
          <p:nvPr/>
        </p:nvSpPr>
        <p:spPr>
          <a:xfrm>
            <a:off x="9236887" y="3211022"/>
            <a:ext cx="1637179" cy="297454"/>
          </a:xfrm>
          <a:prstGeom prst="rect">
            <a:avLst/>
          </a:prstGeom>
          <a:noFill/>
        </p:spPr>
        <p:txBody>
          <a:bodyPr wrap="none" rtlCol="0">
            <a:spAutoFit/>
          </a:bodyPr>
          <a:lstStyle/>
          <a:p>
            <a:r>
              <a:rPr lang="en-US" sz="1333"/>
              <a:t>Feature map layer 2</a:t>
            </a:r>
          </a:p>
        </p:txBody>
      </p:sp>
      <p:pic>
        <p:nvPicPr>
          <p:cNvPr id="209" name="Picture 208" descr="A dog lying on its back&#10;&#10;Description automatically generated">
            <a:extLst>
              <a:ext uri="{FF2B5EF4-FFF2-40B4-BE49-F238E27FC236}">
                <a16:creationId xmlns:a16="http://schemas.microsoft.com/office/drawing/2014/main" id="{FB8B531E-0A56-4FCF-4F01-B7664AD13E3C}"/>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38396" t="14558" r="48548" b="68713"/>
          <a:stretch/>
        </p:blipFill>
        <p:spPr>
          <a:xfrm rot="5400000">
            <a:off x="9039336" y="125667"/>
            <a:ext cx="440703" cy="424921"/>
          </a:xfrm>
          <a:prstGeom prst="rect">
            <a:avLst/>
          </a:prstGeom>
        </p:spPr>
      </p:pic>
      <p:cxnSp>
        <p:nvCxnSpPr>
          <p:cNvPr id="211" name="Straight Arrow Connector 210">
            <a:extLst>
              <a:ext uri="{FF2B5EF4-FFF2-40B4-BE49-F238E27FC236}">
                <a16:creationId xmlns:a16="http://schemas.microsoft.com/office/drawing/2014/main" id="{83F98CFF-9F1C-D3A3-537A-CA921538A53A}"/>
              </a:ext>
            </a:extLst>
          </p:cNvPr>
          <p:cNvCxnSpPr>
            <a:cxnSpLocks/>
            <a:stCxn id="159" idx="0"/>
            <a:endCxn id="17" idx="3"/>
          </p:cNvCxnSpPr>
          <p:nvPr/>
        </p:nvCxnSpPr>
        <p:spPr>
          <a:xfrm flipH="1" flipV="1">
            <a:off x="8565776" y="583310"/>
            <a:ext cx="1537603" cy="18609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4" name="Rectangle 213">
            <a:extLst>
              <a:ext uri="{FF2B5EF4-FFF2-40B4-BE49-F238E27FC236}">
                <a16:creationId xmlns:a16="http://schemas.microsoft.com/office/drawing/2014/main" id="{EE2E825D-2956-1A7B-F48F-501E33884C39}"/>
              </a:ext>
            </a:extLst>
          </p:cNvPr>
          <p:cNvSpPr/>
          <p:nvPr/>
        </p:nvSpPr>
        <p:spPr>
          <a:xfrm>
            <a:off x="8739979" y="2525483"/>
            <a:ext cx="142676" cy="15395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0" name="TextBox 219">
            <a:extLst>
              <a:ext uri="{FF2B5EF4-FFF2-40B4-BE49-F238E27FC236}">
                <a16:creationId xmlns:a16="http://schemas.microsoft.com/office/drawing/2014/main" id="{27C87CE3-0315-6919-7A75-3476CC6929D4}"/>
              </a:ext>
            </a:extLst>
          </p:cNvPr>
          <p:cNvSpPr txBox="1"/>
          <p:nvPr/>
        </p:nvSpPr>
        <p:spPr>
          <a:xfrm>
            <a:off x="9449979" y="-50648"/>
            <a:ext cx="1325235" cy="554254"/>
          </a:xfrm>
          <a:prstGeom prst="rect">
            <a:avLst/>
          </a:prstGeom>
          <a:noFill/>
        </p:spPr>
        <p:txBody>
          <a:bodyPr wrap="none" rtlCol="0">
            <a:spAutoFit/>
          </a:bodyPr>
          <a:lstStyle/>
          <a:p>
            <a:r>
              <a:rPr lang="en-US" sz="1501"/>
              <a:t>Filter detects:</a:t>
            </a:r>
          </a:p>
          <a:p>
            <a:r>
              <a:rPr lang="en-US" sz="1501"/>
              <a:t>Eye location</a:t>
            </a:r>
          </a:p>
        </p:txBody>
      </p:sp>
      <p:pic>
        <p:nvPicPr>
          <p:cNvPr id="221" name="Picture 220" descr="A dog lying on its back&#10;&#10;Description automatically generated">
            <a:extLst>
              <a:ext uri="{FF2B5EF4-FFF2-40B4-BE49-F238E27FC236}">
                <a16:creationId xmlns:a16="http://schemas.microsoft.com/office/drawing/2014/main" id="{E0F7E6AA-241B-A383-7301-89C6F9D50EF5}"/>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38396" t="14558" r="48548" b="68713"/>
          <a:stretch/>
        </p:blipFill>
        <p:spPr>
          <a:xfrm rot="5400000">
            <a:off x="10770487" y="126888"/>
            <a:ext cx="440703" cy="424921"/>
          </a:xfrm>
          <a:prstGeom prst="rect">
            <a:avLst/>
          </a:prstGeom>
        </p:spPr>
      </p:pic>
      <p:sp>
        <p:nvSpPr>
          <p:cNvPr id="223" name="Freeform: Shape 222">
            <a:extLst>
              <a:ext uri="{FF2B5EF4-FFF2-40B4-BE49-F238E27FC236}">
                <a16:creationId xmlns:a16="http://schemas.microsoft.com/office/drawing/2014/main" id="{D99B509D-C262-57E1-0BB8-900FC8B2DD23}"/>
              </a:ext>
            </a:extLst>
          </p:cNvPr>
          <p:cNvSpPr/>
          <p:nvPr/>
        </p:nvSpPr>
        <p:spPr>
          <a:xfrm>
            <a:off x="10791032" y="230187"/>
            <a:ext cx="373063" cy="239449"/>
          </a:xfrm>
          <a:custGeom>
            <a:avLst/>
            <a:gdLst>
              <a:gd name="connsiteX0" fmla="*/ 36513 w 449263"/>
              <a:gd name="connsiteY0" fmla="*/ 71438 h 280988"/>
              <a:gd name="connsiteX1" fmla="*/ 36513 w 449263"/>
              <a:gd name="connsiteY1" fmla="*/ 71438 h 280988"/>
              <a:gd name="connsiteX2" fmla="*/ 57150 w 449263"/>
              <a:gd name="connsiteY2" fmla="*/ 66675 h 280988"/>
              <a:gd name="connsiteX3" fmla="*/ 69850 w 449263"/>
              <a:gd name="connsiteY3" fmla="*/ 63500 h 280988"/>
              <a:gd name="connsiteX4" fmla="*/ 82550 w 449263"/>
              <a:gd name="connsiteY4" fmla="*/ 57150 h 280988"/>
              <a:gd name="connsiteX5" fmla="*/ 92075 w 449263"/>
              <a:gd name="connsiteY5" fmla="*/ 52388 h 280988"/>
              <a:gd name="connsiteX6" fmla="*/ 100013 w 449263"/>
              <a:gd name="connsiteY6" fmla="*/ 46038 h 280988"/>
              <a:gd name="connsiteX7" fmla="*/ 104775 w 449263"/>
              <a:gd name="connsiteY7" fmla="*/ 42863 h 280988"/>
              <a:gd name="connsiteX8" fmla="*/ 109538 w 449263"/>
              <a:gd name="connsiteY8" fmla="*/ 36513 h 280988"/>
              <a:gd name="connsiteX9" fmla="*/ 206375 w 449263"/>
              <a:gd name="connsiteY9" fmla="*/ 0 h 280988"/>
              <a:gd name="connsiteX10" fmla="*/ 341313 w 449263"/>
              <a:gd name="connsiteY10" fmla="*/ 1588 h 280988"/>
              <a:gd name="connsiteX11" fmla="*/ 420688 w 449263"/>
              <a:gd name="connsiteY11" fmla="*/ 38100 h 280988"/>
              <a:gd name="connsiteX12" fmla="*/ 449263 w 449263"/>
              <a:gd name="connsiteY12" fmla="*/ 76200 h 280988"/>
              <a:gd name="connsiteX13" fmla="*/ 434975 w 449263"/>
              <a:gd name="connsiteY13" fmla="*/ 103188 h 280988"/>
              <a:gd name="connsiteX14" fmla="*/ 361950 w 449263"/>
              <a:gd name="connsiteY14" fmla="*/ 203200 h 280988"/>
              <a:gd name="connsiteX15" fmla="*/ 301625 w 449263"/>
              <a:gd name="connsiteY15" fmla="*/ 250825 h 280988"/>
              <a:gd name="connsiteX16" fmla="*/ 242888 w 449263"/>
              <a:gd name="connsiteY16" fmla="*/ 273050 h 280988"/>
              <a:gd name="connsiteX17" fmla="*/ 131763 w 449263"/>
              <a:gd name="connsiteY17" fmla="*/ 280988 h 280988"/>
              <a:gd name="connsiteX18" fmla="*/ 76200 w 449263"/>
              <a:gd name="connsiteY18" fmla="*/ 249238 h 280988"/>
              <a:gd name="connsiteX19" fmla="*/ 38100 w 449263"/>
              <a:gd name="connsiteY19" fmla="*/ 217488 h 280988"/>
              <a:gd name="connsiteX20" fmla="*/ 0 w 449263"/>
              <a:gd name="connsiteY20" fmla="*/ 179388 h 280988"/>
              <a:gd name="connsiteX21" fmla="*/ 15875 w 449263"/>
              <a:gd name="connsiteY21" fmla="*/ 123825 h 280988"/>
              <a:gd name="connsiteX22" fmla="*/ 36513 w 449263"/>
              <a:gd name="connsiteY22" fmla="*/ 71438 h 2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9263" h="280988">
                <a:moveTo>
                  <a:pt x="36513" y="71438"/>
                </a:moveTo>
                <a:lnTo>
                  <a:pt x="36513" y="71438"/>
                </a:lnTo>
                <a:cubicBezTo>
                  <a:pt x="39022" y="70880"/>
                  <a:pt x="52287" y="68064"/>
                  <a:pt x="57150" y="66675"/>
                </a:cubicBezTo>
                <a:cubicBezTo>
                  <a:pt x="68534" y="63422"/>
                  <a:pt x="53724" y="66726"/>
                  <a:pt x="69850" y="63500"/>
                </a:cubicBezTo>
                <a:cubicBezTo>
                  <a:pt x="74083" y="61383"/>
                  <a:pt x="78612" y="59775"/>
                  <a:pt x="82550" y="57150"/>
                </a:cubicBezTo>
                <a:cubicBezTo>
                  <a:pt x="88705" y="53047"/>
                  <a:pt x="85503" y="54578"/>
                  <a:pt x="92075" y="52388"/>
                </a:cubicBezTo>
                <a:cubicBezTo>
                  <a:pt x="94721" y="50271"/>
                  <a:pt x="97302" y="48071"/>
                  <a:pt x="100013" y="46038"/>
                </a:cubicBezTo>
                <a:cubicBezTo>
                  <a:pt x="101539" y="44893"/>
                  <a:pt x="103426" y="44212"/>
                  <a:pt x="104775" y="42863"/>
                </a:cubicBezTo>
                <a:cubicBezTo>
                  <a:pt x="106646" y="40992"/>
                  <a:pt x="109538" y="36513"/>
                  <a:pt x="109538" y="36513"/>
                </a:cubicBezTo>
                <a:lnTo>
                  <a:pt x="206375" y="0"/>
                </a:lnTo>
                <a:lnTo>
                  <a:pt x="341313" y="1588"/>
                </a:lnTo>
                <a:lnTo>
                  <a:pt x="420688" y="38100"/>
                </a:lnTo>
                <a:lnTo>
                  <a:pt x="449263" y="76200"/>
                </a:lnTo>
                <a:lnTo>
                  <a:pt x="434975" y="103188"/>
                </a:lnTo>
                <a:lnTo>
                  <a:pt x="361950" y="203200"/>
                </a:lnTo>
                <a:lnTo>
                  <a:pt x="301625" y="250825"/>
                </a:lnTo>
                <a:lnTo>
                  <a:pt x="242888" y="273050"/>
                </a:lnTo>
                <a:lnTo>
                  <a:pt x="131763" y="280988"/>
                </a:lnTo>
                <a:lnTo>
                  <a:pt x="76200" y="249238"/>
                </a:lnTo>
                <a:lnTo>
                  <a:pt x="38100" y="217488"/>
                </a:lnTo>
                <a:lnTo>
                  <a:pt x="0" y="179388"/>
                </a:lnTo>
                <a:lnTo>
                  <a:pt x="15875" y="123825"/>
                </a:lnTo>
                <a:lnTo>
                  <a:pt x="36513" y="71438"/>
                </a:lnTo>
                <a:close/>
              </a:path>
            </a:pathLst>
          </a:cu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4" name="Freeform: Shape 223">
            <a:extLst>
              <a:ext uri="{FF2B5EF4-FFF2-40B4-BE49-F238E27FC236}">
                <a16:creationId xmlns:a16="http://schemas.microsoft.com/office/drawing/2014/main" id="{D49AFDBB-6AAB-EB12-F5DC-394360608F34}"/>
              </a:ext>
            </a:extLst>
          </p:cNvPr>
          <p:cNvSpPr/>
          <p:nvPr/>
        </p:nvSpPr>
        <p:spPr>
          <a:xfrm>
            <a:off x="10788386" y="370417"/>
            <a:ext cx="124354" cy="100541"/>
          </a:xfrm>
          <a:custGeom>
            <a:avLst/>
            <a:gdLst>
              <a:gd name="connsiteX0" fmla="*/ 0 w 125412"/>
              <a:gd name="connsiteY0" fmla="*/ 0 h 95250"/>
              <a:gd name="connsiteX1" fmla="*/ 7937 w 125412"/>
              <a:gd name="connsiteY1" fmla="*/ 55563 h 95250"/>
              <a:gd name="connsiteX2" fmla="*/ 42862 w 125412"/>
              <a:gd name="connsiteY2" fmla="*/ 80963 h 95250"/>
              <a:gd name="connsiteX3" fmla="*/ 125412 w 125412"/>
              <a:gd name="connsiteY3" fmla="*/ 95250 h 95250"/>
            </a:gdLst>
            <a:ahLst/>
            <a:cxnLst>
              <a:cxn ang="0">
                <a:pos x="connsiteX0" y="connsiteY0"/>
              </a:cxn>
              <a:cxn ang="0">
                <a:pos x="connsiteX1" y="connsiteY1"/>
              </a:cxn>
              <a:cxn ang="0">
                <a:pos x="connsiteX2" y="connsiteY2"/>
              </a:cxn>
              <a:cxn ang="0">
                <a:pos x="connsiteX3" y="connsiteY3"/>
              </a:cxn>
            </a:cxnLst>
            <a:rect l="l" t="t" r="r" b="b"/>
            <a:pathLst>
              <a:path w="125412" h="95250">
                <a:moveTo>
                  <a:pt x="0" y="0"/>
                </a:moveTo>
                <a:lnTo>
                  <a:pt x="7937" y="55563"/>
                </a:lnTo>
                <a:lnTo>
                  <a:pt x="42862" y="80963"/>
                </a:lnTo>
                <a:lnTo>
                  <a:pt x="125412" y="95250"/>
                </a:lnTo>
              </a:path>
            </a:pathLst>
          </a:cu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pic>
        <p:nvPicPr>
          <p:cNvPr id="225" name="Picture 2">
            <a:extLst>
              <a:ext uri="{FF2B5EF4-FFF2-40B4-BE49-F238E27FC236}">
                <a16:creationId xmlns:a16="http://schemas.microsoft.com/office/drawing/2014/main" id="{CDB6ECC8-B22F-93AA-8A41-4C6AE3BBD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0029" y="2207637"/>
            <a:ext cx="840021" cy="607971"/>
          </a:xfrm>
          <a:prstGeom prst="rect">
            <a:avLst/>
          </a:prstGeom>
          <a:noFill/>
          <a:extLst>
            <a:ext uri="{909E8E84-426E-40DD-AFC4-6F175D3DCCD1}">
              <a14:hiddenFill xmlns:a14="http://schemas.microsoft.com/office/drawing/2010/main">
                <a:solidFill>
                  <a:srgbClr val="FFFFFF"/>
                </a:solidFill>
              </a14:hiddenFill>
            </a:ext>
          </a:extLst>
        </p:spPr>
      </p:pic>
      <p:cxnSp>
        <p:nvCxnSpPr>
          <p:cNvPr id="226" name="Straight Arrow Connector 225">
            <a:extLst>
              <a:ext uri="{FF2B5EF4-FFF2-40B4-BE49-F238E27FC236}">
                <a16:creationId xmlns:a16="http://schemas.microsoft.com/office/drawing/2014/main" id="{55C187C6-2D22-7289-6493-FDEC18E4B5D1}"/>
              </a:ext>
            </a:extLst>
          </p:cNvPr>
          <p:cNvCxnSpPr>
            <a:cxnSpLocks/>
          </p:cNvCxnSpPr>
          <p:nvPr/>
        </p:nvCxnSpPr>
        <p:spPr>
          <a:xfrm>
            <a:off x="10277740" y="2500995"/>
            <a:ext cx="40084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1" name="Connector: Elbow 230">
            <a:extLst>
              <a:ext uri="{FF2B5EF4-FFF2-40B4-BE49-F238E27FC236}">
                <a16:creationId xmlns:a16="http://schemas.microsoft.com/office/drawing/2014/main" id="{B91DA95D-9DD6-5B8A-1EE5-3F000C99D948}"/>
              </a:ext>
            </a:extLst>
          </p:cNvPr>
          <p:cNvCxnSpPr>
            <a:cxnSpLocks/>
            <a:stCxn id="225" idx="2"/>
            <a:endCxn id="234" idx="0"/>
          </p:cNvCxnSpPr>
          <p:nvPr/>
        </p:nvCxnSpPr>
        <p:spPr>
          <a:xfrm rot="5400000">
            <a:off x="5629358" y="-759449"/>
            <a:ext cx="1875625" cy="9025737"/>
          </a:xfrm>
          <a:prstGeom prst="bentConnector3">
            <a:avLst>
              <a:gd name="adj1" fmla="val 50000"/>
            </a:avLst>
          </a:prstGeom>
          <a:ln>
            <a:solidFill>
              <a:srgbClr val="0C0C0C"/>
            </a:solidFill>
            <a:tailEnd type="triangle"/>
          </a:ln>
        </p:spPr>
        <p:style>
          <a:lnRef idx="2">
            <a:schemeClr val="accent1"/>
          </a:lnRef>
          <a:fillRef idx="0">
            <a:schemeClr val="accent1"/>
          </a:fillRef>
          <a:effectRef idx="1">
            <a:schemeClr val="accent1"/>
          </a:effectRef>
          <a:fontRef idx="minor">
            <a:schemeClr val="tx1"/>
          </a:fontRef>
        </p:style>
      </p:cxnSp>
      <p:grpSp>
        <p:nvGrpSpPr>
          <p:cNvPr id="233" name="Group 232">
            <a:extLst>
              <a:ext uri="{FF2B5EF4-FFF2-40B4-BE49-F238E27FC236}">
                <a16:creationId xmlns:a16="http://schemas.microsoft.com/office/drawing/2014/main" id="{93FBA157-27F1-16CD-DBD6-4843A83692C4}"/>
              </a:ext>
            </a:extLst>
          </p:cNvPr>
          <p:cNvGrpSpPr/>
          <p:nvPr/>
        </p:nvGrpSpPr>
        <p:grpSpPr>
          <a:xfrm>
            <a:off x="1816046" y="4691233"/>
            <a:ext cx="670716" cy="673815"/>
            <a:chOff x="3654069" y="3719500"/>
            <a:chExt cx="1673181" cy="1651648"/>
          </a:xfrm>
        </p:grpSpPr>
        <p:sp>
          <p:nvSpPr>
            <p:cNvPr id="234" name="Rectangle 233">
              <a:extLst>
                <a:ext uri="{FF2B5EF4-FFF2-40B4-BE49-F238E27FC236}">
                  <a16:creationId xmlns:a16="http://schemas.microsoft.com/office/drawing/2014/main" id="{B662D92C-F2C3-6295-8092-F2483FA97B68}"/>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5" name="Rectangle 234">
              <a:extLst>
                <a:ext uri="{FF2B5EF4-FFF2-40B4-BE49-F238E27FC236}">
                  <a16:creationId xmlns:a16="http://schemas.microsoft.com/office/drawing/2014/main" id="{D3753257-5151-C6B7-7BD6-9E692CF02C10}"/>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6" name="Rectangle 235">
              <a:extLst>
                <a:ext uri="{FF2B5EF4-FFF2-40B4-BE49-F238E27FC236}">
                  <a16:creationId xmlns:a16="http://schemas.microsoft.com/office/drawing/2014/main" id="{1E1939EF-21BC-3E3F-69BB-1CA80F54CFD5}"/>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7" name="Rectangle 236">
              <a:extLst>
                <a:ext uri="{FF2B5EF4-FFF2-40B4-BE49-F238E27FC236}">
                  <a16:creationId xmlns:a16="http://schemas.microsoft.com/office/drawing/2014/main" id="{C3F1D9E9-230A-ADA5-7B65-07EA307A9707}"/>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8" name="Rectangle 237">
              <a:extLst>
                <a:ext uri="{FF2B5EF4-FFF2-40B4-BE49-F238E27FC236}">
                  <a16:creationId xmlns:a16="http://schemas.microsoft.com/office/drawing/2014/main" id="{D61578FD-EC42-A969-8221-F5296D9A751B}"/>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9" name="Rectangle 238">
              <a:extLst>
                <a:ext uri="{FF2B5EF4-FFF2-40B4-BE49-F238E27FC236}">
                  <a16:creationId xmlns:a16="http://schemas.microsoft.com/office/drawing/2014/main" id="{68C591EE-72E8-16D9-95AD-55AF47C52925}"/>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244" name="TextBox 243">
            <a:extLst>
              <a:ext uri="{FF2B5EF4-FFF2-40B4-BE49-F238E27FC236}">
                <a16:creationId xmlns:a16="http://schemas.microsoft.com/office/drawing/2014/main" id="{A77E92F4-3D71-2C0D-C53C-95DFFAFA627D}"/>
              </a:ext>
            </a:extLst>
          </p:cNvPr>
          <p:cNvSpPr txBox="1"/>
          <p:nvPr/>
        </p:nvSpPr>
        <p:spPr>
          <a:xfrm>
            <a:off x="1566834" y="5402791"/>
            <a:ext cx="1238768" cy="451534"/>
          </a:xfrm>
          <a:prstGeom prst="rect">
            <a:avLst/>
          </a:prstGeom>
          <a:noFill/>
        </p:spPr>
        <p:txBody>
          <a:bodyPr wrap="square" rtlCol="0">
            <a:spAutoFit/>
          </a:bodyPr>
          <a:lstStyle/>
          <a:p>
            <a:pPr algn="ctr"/>
            <a:r>
              <a:rPr lang="en-US" sz="1167"/>
              <a:t>Feature map layer 2</a:t>
            </a:r>
          </a:p>
        </p:txBody>
      </p:sp>
      <p:grpSp>
        <p:nvGrpSpPr>
          <p:cNvPr id="245" name="Group 244">
            <a:extLst>
              <a:ext uri="{FF2B5EF4-FFF2-40B4-BE49-F238E27FC236}">
                <a16:creationId xmlns:a16="http://schemas.microsoft.com/office/drawing/2014/main" id="{423CEB85-E687-0F47-3C9A-D2C3202DB01F}"/>
              </a:ext>
            </a:extLst>
          </p:cNvPr>
          <p:cNvGrpSpPr/>
          <p:nvPr/>
        </p:nvGrpSpPr>
        <p:grpSpPr>
          <a:xfrm>
            <a:off x="3094975" y="4793506"/>
            <a:ext cx="433586" cy="441789"/>
            <a:chOff x="9086520" y="4161460"/>
            <a:chExt cx="1074577" cy="1153806"/>
          </a:xfrm>
        </p:grpSpPr>
        <p:sp>
          <p:nvSpPr>
            <p:cNvPr id="246" name="Rectangle 245">
              <a:extLst>
                <a:ext uri="{FF2B5EF4-FFF2-40B4-BE49-F238E27FC236}">
                  <a16:creationId xmlns:a16="http://schemas.microsoft.com/office/drawing/2014/main" id="{D2D20DE5-6FE5-8E1E-50EA-540F8B732495}"/>
                </a:ext>
              </a:extLst>
            </p:cNvPr>
            <p:cNvSpPr/>
            <p:nvPr/>
          </p:nvSpPr>
          <p:spPr>
            <a:xfrm>
              <a:off x="9086520" y="4161460"/>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7" name="Rectangle 246">
              <a:extLst>
                <a:ext uri="{FF2B5EF4-FFF2-40B4-BE49-F238E27FC236}">
                  <a16:creationId xmlns:a16="http://schemas.microsoft.com/office/drawing/2014/main" id="{D58491FC-28F7-B422-8AE3-D615FCEF23B6}"/>
                </a:ext>
              </a:extLst>
            </p:cNvPr>
            <p:cNvSpPr/>
            <p:nvPr/>
          </p:nvSpPr>
          <p:spPr>
            <a:xfrm>
              <a:off x="9149935" y="4248606"/>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8" name="Rectangle 247">
              <a:extLst>
                <a:ext uri="{FF2B5EF4-FFF2-40B4-BE49-F238E27FC236}">
                  <a16:creationId xmlns:a16="http://schemas.microsoft.com/office/drawing/2014/main" id="{21714E8D-50F7-91A5-A484-7CBA7D2A36C9}"/>
                </a:ext>
              </a:extLst>
            </p:cNvPr>
            <p:cNvSpPr/>
            <p:nvPr/>
          </p:nvSpPr>
          <p:spPr>
            <a:xfrm>
              <a:off x="9200977" y="4318772"/>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9" name="Rectangle 248">
              <a:extLst>
                <a:ext uri="{FF2B5EF4-FFF2-40B4-BE49-F238E27FC236}">
                  <a16:creationId xmlns:a16="http://schemas.microsoft.com/office/drawing/2014/main" id="{88AF1A1D-9115-C4EB-A203-CF245274DF1A}"/>
                </a:ext>
              </a:extLst>
            </p:cNvPr>
            <p:cNvSpPr/>
            <p:nvPr/>
          </p:nvSpPr>
          <p:spPr>
            <a:xfrm>
              <a:off x="9267288" y="4405918"/>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0" name="Rectangle 249">
              <a:extLst>
                <a:ext uri="{FF2B5EF4-FFF2-40B4-BE49-F238E27FC236}">
                  <a16:creationId xmlns:a16="http://schemas.microsoft.com/office/drawing/2014/main" id="{65D80D60-527E-9267-E8A0-FDFD3C35FD4E}"/>
                </a:ext>
              </a:extLst>
            </p:cNvPr>
            <p:cNvSpPr/>
            <p:nvPr/>
          </p:nvSpPr>
          <p:spPr>
            <a:xfrm>
              <a:off x="9356357" y="4493064"/>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1" name="Rectangle 250">
              <a:extLst>
                <a:ext uri="{FF2B5EF4-FFF2-40B4-BE49-F238E27FC236}">
                  <a16:creationId xmlns:a16="http://schemas.microsoft.com/office/drawing/2014/main" id="{3435B6CE-8A9E-9DC7-01BB-E44CE07AC2BF}"/>
                </a:ext>
              </a:extLst>
            </p:cNvPr>
            <p:cNvSpPr/>
            <p:nvPr/>
          </p:nvSpPr>
          <p:spPr>
            <a:xfrm>
              <a:off x="9440683" y="4586039"/>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2" name="Rectangle 251">
              <a:extLst>
                <a:ext uri="{FF2B5EF4-FFF2-40B4-BE49-F238E27FC236}">
                  <a16:creationId xmlns:a16="http://schemas.microsoft.com/office/drawing/2014/main" id="{29B8845A-3FBD-CE2B-575C-A07C109BA1E8}"/>
                </a:ext>
              </a:extLst>
            </p:cNvPr>
            <p:cNvSpPr/>
            <p:nvPr/>
          </p:nvSpPr>
          <p:spPr>
            <a:xfrm>
              <a:off x="9521017" y="4675186"/>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253" name="Straight Arrow Connector 252">
            <a:extLst>
              <a:ext uri="{FF2B5EF4-FFF2-40B4-BE49-F238E27FC236}">
                <a16:creationId xmlns:a16="http://schemas.microsoft.com/office/drawing/2014/main" id="{822ED19D-EE6C-9011-1C39-44145A335259}"/>
              </a:ext>
            </a:extLst>
          </p:cNvPr>
          <p:cNvCxnSpPr>
            <a:cxnSpLocks/>
          </p:cNvCxnSpPr>
          <p:nvPr/>
        </p:nvCxnSpPr>
        <p:spPr>
          <a:xfrm>
            <a:off x="2557029" y="5037848"/>
            <a:ext cx="51064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7" name="TextBox 256">
            <a:extLst>
              <a:ext uri="{FF2B5EF4-FFF2-40B4-BE49-F238E27FC236}">
                <a16:creationId xmlns:a16="http://schemas.microsoft.com/office/drawing/2014/main" id="{D751956E-9330-2A23-6621-50FB9C5B2DFD}"/>
              </a:ext>
            </a:extLst>
          </p:cNvPr>
          <p:cNvSpPr txBox="1"/>
          <p:nvPr/>
        </p:nvSpPr>
        <p:spPr>
          <a:xfrm>
            <a:off x="2602261" y="4393047"/>
            <a:ext cx="1347915" cy="451534"/>
          </a:xfrm>
          <a:prstGeom prst="rect">
            <a:avLst/>
          </a:prstGeom>
          <a:noFill/>
        </p:spPr>
        <p:txBody>
          <a:bodyPr wrap="square" rtlCol="0">
            <a:spAutoFit/>
          </a:bodyPr>
          <a:lstStyle/>
          <a:p>
            <a:pPr algn="ctr"/>
            <a:r>
              <a:rPr lang="en-US" sz="1167"/>
              <a:t>Pooling </a:t>
            </a:r>
          </a:p>
          <a:p>
            <a:pPr algn="ctr"/>
            <a:r>
              <a:rPr lang="en-US" sz="1167"/>
              <a:t>layer 2</a:t>
            </a:r>
          </a:p>
        </p:txBody>
      </p:sp>
      <p:cxnSp>
        <p:nvCxnSpPr>
          <p:cNvPr id="258" name="Straight Arrow Connector 257">
            <a:extLst>
              <a:ext uri="{FF2B5EF4-FFF2-40B4-BE49-F238E27FC236}">
                <a16:creationId xmlns:a16="http://schemas.microsoft.com/office/drawing/2014/main" id="{D98F3BC2-3D38-49D9-0D47-563EDC0776EA}"/>
              </a:ext>
            </a:extLst>
          </p:cNvPr>
          <p:cNvCxnSpPr>
            <a:cxnSpLocks/>
          </p:cNvCxnSpPr>
          <p:nvPr/>
        </p:nvCxnSpPr>
        <p:spPr>
          <a:xfrm>
            <a:off x="3559732" y="5131455"/>
            <a:ext cx="3492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1" name="Rectangle 260">
            <a:extLst>
              <a:ext uri="{FF2B5EF4-FFF2-40B4-BE49-F238E27FC236}">
                <a16:creationId xmlns:a16="http://schemas.microsoft.com/office/drawing/2014/main" id="{1177A315-71E7-BF97-6970-223285BAE05E}"/>
              </a:ext>
            </a:extLst>
          </p:cNvPr>
          <p:cNvSpPr/>
          <p:nvPr/>
        </p:nvSpPr>
        <p:spPr>
          <a:xfrm>
            <a:off x="3337097" y="5150608"/>
            <a:ext cx="38300" cy="39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3" name="Straight Arrow Connector 272">
            <a:extLst>
              <a:ext uri="{FF2B5EF4-FFF2-40B4-BE49-F238E27FC236}">
                <a16:creationId xmlns:a16="http://schemas.microsoft.com/office/drawing/2014/main" id="{93054A04-2D08-99DA-9894-7C42BE2F42EE}"/>
              </a:ext>
            </a:extLst>
          </p:cNvPr>
          <p:cNvCxnSpPr>
            <a:cxnSpLocks/>
            <a:stCxn id="30" idx="2"/>
            <a:endCxn id="19" idx="0"/>
          </p:cNvCxnSpPr>
          <p:nvPr/>
        </p:nvCxnSpPr>
        <p:spPr>
          <a:xfrm flipH="1">
            <a:off x="3429834" y="5213494"/>
            <a:ext cx="2540528" cy="9669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78" name="Picture 277" descr="A dog lying on its back&#10;&#10;Description automatically generated">
            <a:extLst>
              <a:ext uri="{FF2B5EF4-FFF2-40B4-BE49-F238E27FC236}">
                <a16:creationId xmlns:a16="http://schemas.microsoft.com/office/drawing/2014/main" id="{58347AAE-25EC-B5FA-9A15-EC187569196B}"/>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951" t="-2616" r="-6690" b="366"/>
          <a:stretch/>
        </p:blipFill>
        <p:spPr>
          <a:xfrm rot="5400000">
            <a:off x="3696590" y="6180443"/>
            <a:ext cx="457200" cy="457200"/>
          </a:xfrm>
          <a:prstGeom prst="rect">
            <a:avLst/>
          </a:prstGeom>
        </p:spPr>
      </p:pic>
      <p:pic>
        <p:nvPicPr>
          <p:cNvPr id="286" name="Picture 285" descr="A dog lying on its back&#10;&#10;Description automatically generated">
            <a:extLst>
              <a:ext uri="{FF2B5EF4-FFF2-40B4-BE49-F238E27FC236}">
                <a16:creationId xmlns:a16="http://schemas.microsoft.com/office/drawing/2014/main" id="{6890F267-18FC-A8FB-A4CC-457E55D95804}"/>
              </a:ext>
            </a:extLst>
          </p:cNvPr>
          <p:cNvPicPr preferRelativeResize="0">
            <a:picLocks/>
          </p:cNvPicPr>
          <p:nvPr/>
        </p:nvPicPr>
        <p:blipFill rotWithShape="1">
          <a:blip r:embed="rId2">
            <a:extLst>
              <a:ext uri="{28A0092B-C50C-407E-A947-70E740481C1C}">
                <a14:useLocalDpi xmlns:a14="http://schemas.microsoft.com/office/drawing/2010/main" val="0"/>
              </a:ext>
            </a:extLst>
          </a:blip>
          <a:srcRect l="-951" t="-2616" r="-6690" b="366"/>
          <a:stretch/>
        </p:blipFill>
        <p:spPr>
          <a:xfrm rot="5400000">
            <a:off x="6364360" y="6180443"/>
            <a:ext cx="457200" cy="457200"/>
          </a:xfrm>
          <a:prstGeom prst="rect">
            <a:avLst/>
          </a:prstGeom>
        </p:spPr>
      </p:pic>
      <p:sp>
        <p:nvSpPr>
          <p:cNvPr id="287" name="TextBox 286">
            <a:extLst>
              <a:ext uri="{FF2B5EF4-FFF2-40B4-BE49-F238E27FC236}">
                <a16:creationId xmlns:a16="http://schemas.microsoft.com/office/drawing/2014/main" id="{544273AD-023F-2F67-8E19-AFDAF183F82D}"/>
              </a:ext>
            </a:extLst>
          </p:cNvPr>
          <p:cNvSpPr txBox="1"/>
          <p:nvPr/>
        </p:nvSpPr>
        <p:spPr>
          <a:xfrm>
            <a:off x="4035207" y="6057256"/>
            <a:ext cx="2370742" cy="631135"/>
          </a:xfrm>
          <a:prstGeom prst="rect">
            <a:avLst/>
          </a:prstGeom>
          <a:noFill/>
        </p:spPr>
        <p:txBody>
          <a:bodyPr wrap="square" rtlCol="0">
            <a:spAutoFit/>
          </a:bodyPr>
          <a:lstStyle/>
          <a:p>
            <a:pPr algn="ctr"/>
            <a:r>
              <a:rPr lang="en-US" sz="1167"/>
              <a:t>Filter detects:</a:t>
            </a:r>
          </a:p>
          <a:p>
            <a:pPr algn="ctr"/>
            <a:r>
              <a:rPr lang="en-US" sz="1167"/>
              <a:t>Multiple objects, associating the animal to be a dog.</a:t>
            </a:r>
          </a:p>
        </p:txBody>
      </p:sp>
      <p:cxnSp>
        <p:nvCxnSpPr>
          <p:cNvPr id="300" name="Straight Arrow Connector 299">
            <a:extLst>
              <a:ext uri="{FF2B5EF4-FFF2-40B4-BE49-F238E27FC236}">
                <a16:creationId xmlns:a16="http://schemas.microsoft.com/office/drawing/2014/main" id="{08E93F5D-9B0B-A02F-808F-1979FE36A73D}"/>
              </a:ext>
            </a:extLst>
          </p:cNvPr>
          <p:cNvCxnSpPr>
            <a:cxnSpLocks/>
          </p:cNvCxnSpPr>
          <p:nvPr/>
        </p:nvCxnSpPr>
        <p:spPr>
          <a:xfrm>
            <a:off x="6015341" y="5038005"/>
            <a:ext cx="3833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8" name="TextBox 307">
            <a:extLst>
              <a:ext uri="{FF2B5EF4-FFF2-40B4-BE49-F238E27FC236}">
                <a16:creationId xmlns:a16="http://schemas.microsoft.com/office/drawing/2014/main" id="{2CD2BA68-12D8-F6E6-3A8A-E693798574E5}"/>
              </a:ext>
            </a:extLst>
          </p:cNvPr>
          <p:cNvSpPr txBox="1"/>
          <p:nvPr/>
        </p:nvSpPr>
        <p:spPr>
          <a:xfrm>
            <a:off x="5787286" y="5120044"/>
            <a:ext cx="1347915" cy="400110"/>
          </a:xfrm>
          <a:prstGeom prst="rect">
            <a:avLst/>
          </a:prstGeom>
          <a:noFill/>
        </p:spPr>
        <p:txBody>
          <a:bodyPr wrap="square" rtlCol="0">
            <a:spAutoFit/>
          </a:bodyPr>
          <a:lstStyle/>
          <a:p>
            <a:pPr algn="ctr"/>
            <a:r>
              <a:rPr lang="en-US" sz="1000"/>
              <a:t>Pooling </a:t>
            </a:r>
          </a:p>
          <a:p>
            <a:pPr algn="ctr"/>
            <a:r>
              <a:rPr lang="en-US" sz="1000"/>
              <a:t>layer 3</a:t>
            </a:r>
          </a:p>
        </p:txBody>
      </p:sp>
      <p:cxnSp>
        <p:nvCxnSpPr>
          <p:cNvPr id="310" name="Straight Arrow Connector 309">
            <a:extLst>
              <a:ext uri="{FF2B5EF4-FFF2-40B4-BE49-F238E27FC236}">
                <a16:creationId xmlns:a16="http://schemas.microsoft.com/office/drawing/2014/main" id="{5D282B93-D55E-5E1B-5D4C-40B20AFF29E3}"/>
              </a:ext>
            </a:extLst>
          </p:cNvPr>
          <p:cNvCxnSpPr>
            <a:cxnSpLocks/>
            <a:endCxn id="70" idx="1"/>
          </p:cNvCxnSpPr>
          <p:nvPr/>
        </p:nvCxnSpPr>
        <p:spPr>
          <a:xfrm>
            <a:off x="6554585" y="5031150"/>
            <a:ext cx="1317107" cy="4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4" name="TextBox 313">
            <a:extLst>
              <a:ext uri="{FF2B5EF4-FFF2-40B4-BE49-F238E27FC236}">
                <a16:creationId xmlns:a16="http://schemas.microsoft.com/office/drawing/2014/main" id="{54AA7A09-D58D-2ACD-8A4D-ED2673D50C0C}"/>
              </a:ext>
            </a:extLst>
          </p:cNvPr>
          <p:cNvSpPr txBox="1"/>
          <p:nvPr/>
        </p:nvSpPr>
        <p:spPr>
          <a:xfrm>
            <a:off x="3584866" y="4548590"/>
            <a:ext cx="966046" cy="400110"/>
          </a:xfrm>
          <a:prstGeom prst="rect">
            <a:avLst/>
          </a:prstGeom>
          <a:noFill/>
        </p:spPr>
        <p:txBody>
          <a:bodyPr wrap="square" rtlCol="0">
            <a:spAutoFit/>
          </a:bodyPr>
          <a:lstStyle/>
          <a:p>
            <a:pPr algn="ctr"/>
            <a:r>
              <a:rPr lang="en-US" sz="1000"/>
              <a:t>Feature map layer 3</a:t>
            </a:r>
          </a:p>
        </p:txBody>
      </p:sp>
      <p:sp>
        <p:nvSpPr>
          <p:cNvPr id="318" name="TextBox 317">
            <a:extLst>
              <a:ext uri="{FF2B5EF4-FFF2-40B4-BE49-F238E27FC236}">
                <a16:creationId xmlns:a16="http://schemas.microsoft.com/office/drawing/2014/main" id="{0A53A4D4-C9C4-8ABB-04BD-919BA431BDE8}"/>
              </a:ext>
            </a:extLst>
          </p:cNvPr>
          <p:cNvSpPr txBox="1"/>
          <p:nvPr/>
        </p:nvSpPr>
        <p:spPr>
          <a:xfrm>
            <a:off x="6340303" y="4642407"/>
            <a:ext cx="1557848" cy="374590"/>
          </a:xfrm>
          <a:prstGeom prst="rect">
            <a:avLst/>
          </a:prstGeom>
          <a:noFill/>
        </p:spPr>
        <p:txBody>
          <a:bodyPr wrap="square" rtlCol="0">
            <a:spAutoFit/>
          </a:bodyPr>
          <a:lstStyle/>
          <a:p>
            <a:pPr algn="ctr"/>
            <a:r>
              <a:rPr lang="en-US" sz="917"/>
              <a:t>Flatten (each pixel is an input node)</a:t>
            </a:r>
          </a:p>
        </p:txBody>
      </p:sp>
      <p:sp>
        <p:nvSpPr>
          <p:cNvPr id="320" name="Oval 319">
            <a:extLst>
              <a:ext uri="{FF2B5EF4-FFF2-40B4-BE49-F238E27FC236}">
                <a16:creationId xmlns:a16="http://schemas.microsoft.com/office/drawing/2014/main" id="{A519B6D1-2AAF-E578-080A-4A38CA84C21F}"/>
              </a:ext>
            </a:extLst>
          </p:cNvPr>
          <p:cNvSpPr/>
          <p:nvPr/>
        </p:nvSpPr>
        <p:spPr>
          <a:xfrm>
            <a:off x="7821057" y="4125547"/>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1" name="Oval 320">
            <a:extLst>
              <a:ext uri="{FF2B5EF4-FFF2-40B4-BE49-F238E27FC236}">
                <a16:creationId xmlns:a16="http://schemas.microsoft.com/office/drawing/2014/main" id="{5A57AC1A-8E07-94D8-4610-25AE7A148360}"/>
              </a:ext>
            </a:extLst>
          </p:cNvPr>
          <p:cNvSpPr/>
          <p:nvPr/>
        </p:nvSpPr>
        <p:spPr>
          <a:xfrm>
            <a:off x="7817609" y="5700256"/>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2" name="Oval 321">
            <a:extLst>
              <a:ext uri="{FF2B5EF4-FFF2-40B4-BE49-F238E27FC236}">
                <a16:creationId xmlns:a16="http://schemas.microsoft.com/office/drawing/2014/main" id="{89E78721-F38C-05F0-928D-B600D2721409}"/>
              </a:ext>
            </a:extLst>
          </p:cNvPr>
          <p:cNvSpPr/>
          <p:nvPr/>
        </p:nvSpPr>
        <p:spPr>
          <a:xfrm>
            <a:off x="7817609" y="4520798"/>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3" name="Oval 322">
            <a:extLst>
              <a:ext uri="{FF2B5EF4-FFF2-40B4-BE49-F238E27FC236}">
                <a16:creationId xmlns:a16="http://schemas.microsoft.com/office/drawing/2014/main" id="{D2C93B44-CA29-6F89-BEE1-AFCEFF9D092B}"/>
              </a:ext>
            </a:extLst>
          </p:cNvPr>
          <p:cNvSpPr/>
          <p:nvPr/>
        </p:nvSpPr>
        <p:spPr>
          <a:xfrm>
            <a:off x="7817609" y="5305004"/>
            <a:ext cx="304800" cy="3048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328" name="Group 327">
            <a:extLst>
              <a:ext uri="{FF2B5EF4-FFF2-40B4-BE49-F238E27FC236}">
                <a16:creationId xmlns:a16="http://schemas.microsoft.com/office/drawing/2014/main" id="{011D8747-EF9E-FAE8-2B13-45EF0817DA7D}"/>
              </a:ext>
            </a:extLst>
          </p:cNvPr>
          <p:cNvGrpSpPr/>
          <p:nvPr/>
        </p:nvGrpSpPr>
        <p:grpSpPr>
          <a:xfrm>
            <a:off x="8455657" y="4240647"/>
            <a:ext cx="308248" cy="1490555"/>
            <a:chOff x="6944049" y="4666083"/>
            <a:chExt cx="369897" cy="1788666"/>
          </a:xfrm>
          <a:solidFill>
            <a:srgbClr val="00B0F0"/>
          </a:solidFill>
        </p:grpSpPr>
        <p:sp>
          <p:nvSpPr>
            <p:cNvPr id="324" name="Oval 323">
              <a:extLst>
                <a:ext uri="{FF2B5EF4-FFF2-40B4-BE49-F238E27FC236}">
                  <a16:creationId xmlns:a16="http://schemas.microsoft.com/office/drawing/2014/main" id="{41655C35-7CB4-ABBA-C761-3E0E4093ACA7}"/>
                </a:ext>
              </a:extLst>
            </p:cNvPr>
            <p:cNvSpPr/>
            <p:nvPr/>
          </p:nvSpPr>
          <p:spPr>
            <a:xfrm>
              <a:off x="6948186" y="4666083"/>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5" name="Oval 324">
              <a:extLst>
                <a:ext uri="{FF2B5EF4-FFF2-40B4-BE49-F238E27FC236}">
                  <a16:creationId xmlns:a16="http://schemas.microsoft.com/office/drawing/2014/main" id="{A0625592-4F52-CA84-0F18-123B60D71F3E}"/>
                </a:ext>
              </a:extLst>
            </p:cNvPr>
            <p:cNvSpPr/>
            <p:nvPr/>
          </p:nvSpPr>
          <p:spPr>
            <a:xfrm>
              <a:off x="6944049" y="6088989"/>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6" name="Oval 325">
              <a:extLst>
                <a:ext uri="{FF2B5EF4-FFF2-40B4-BE49-F238E27FC236}">
                  <a16:creationId xmlns:a16="http://schemas.microsoft.com/office/drawing/2014/main" id="{851208B5-E659-6457-6BEE-5C0DC8DC08FD}"/>
                </a:ext>
              </a:extLst>
            </p:cNvPr>
            <p:cNvSpPr/>
            <p:nvPr/>
          </p:nvSpPr>
          <p:spPr>
            <a:xfrm>
              <a:off x="6944049" y="5140385"/>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27" name="Oval 326">
              <a:extLst>
                <a:ext uri="{FF2B5EF4-FFF2-40B4-BE49-F238E27FC236}">
                  <a16:creationId xmlns:a16="http://schemas.microsoft.com/office/drawing/2014/main" id="{CAA1DF1A-E0DB-3809-42B4-27AF474D40B8}"/>
                </a:ext>
              </a:extLst>
            </p:cNvPr>
            <p:cNvSpPr/>
            <p:nvPr/>
          </p:nvSpPr>
          <p:spPr>
            <a:xfrm>
              <a:off x="6944049" y="5614687"/>
              <a:ext cx="365760" cy="365760"/>
            </a:xfrm>
            <a:prstGeom prst="ellipse">
              <a:avLst/>
            </a:pr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32" name="Oval 331">
            <a:extLst>
              <a:ext uri="{FF2B5EF4-FFF2-40B4-BE49-F238E27FC236}">
                <a16:creationId xmlns:a16="http://schemas.microsoft.com/office/drawing/2014/main" id="{8A06F79C-D3D9-1A8F-CD9C-ABB4D3E26AA1}"/>
              </a:ext>
            </a:extLst>
          </p:cNvPr>
          <p:cNvSpPr/>
          <p:nvPr/>
        </p:nvSpPr>
        <p:spPr>
          <a:xfrm>
            <a:off x="9157487" y="4635898"/>
            <a:ext cx="304800" cy="3048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33" name="Oval 332">
            <a:extLst>
              <a:ext uri="{FF2B5EF4-FFF2-40B4-BE49-F238E27FC236}">
                <a16:creationId xmlns:a16="http://schemas.microsoft.com/office/drawing/2014/main" id="{0FDE142F-6EC9-2D50-44D2-6BA723C80311}"/>
              </a:ext>
            </a:extLst>
          </p:cNvPr>
          <p:cNvSpPr/>
          <p:nvPr/>
        </p:nvSpPr>
        <p:spPr>
          <a:xfrm>
            <a:off x="9157487" y="5031150"/>
            <a:ext cx="304800" cy="30480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 name="Freeform: Shape 1">
            <a:extLst>
              <a:ext uri="{FF2B5EF4-FFF2-40B4-BE49-F238E27FC236}">
                <a16:creationId xmlns:a16="http://schemas.microsoft.com/office/drawing/2014/main" id="{8CB284CE-ABA6-1D84-24FE-577DEF4B3D91}"/>
              </a:ext>
            </a:extLst>
          </p:cNvPr>
          <p:cNvSpPr/>
          <p:nvPr/>
        </p:nvSpPr>
        <p:spPr>
          <a:xfrm>
            <a:off x="4282718" y="285494"/>
            <a:ext cx="420935" cy="68063"/>
          </a:xfrm>
          <a:custGeom>
            <a:avLst/>
            <a:gdLst>
              <a:gd name="connsiteX0" fmla="*/ 0 w 473869"/>
              <a:gd name="connsiteY0" fmla="*/ 9525 h 69057"/>
              <a:gd name="connsiteX1" fmla="*/ 71437 w 473869"/>
              <a:gd name="connsiteY1" fmla="*/ 45244 h 69057"/>
              <a:gd name="connsiteX2" fmla="*/ 142875 w 473869"/>
              <a:gd name="connsiteY2" fmla="*/ 61913 h 69057"/>
              <a:gd name="connsiteX3" fmla="*/ 235744 w 473869"/>
              <a:gd name="connsiteY3" fmla="*/ 69057 h 69057"/>
              <a:gd name="connsiteX4" fmla="*/ 369094 w 473869"/>
              <a:gd name="connsiteY4" fmla="*/ 50007 h 69057"/>
              <a:gd name="connsiteX5" fmla="*/ 473869 w 473869"/>
              <a:gd name="connsiteY5" fmla="*/ 0 h 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3869" h="69057">
                <a:moveTo>
                  <a:pt x="0" y="9525"/>
                </a:moveTo>
                <a:lnTo>
                  <a:pt x="71437" y="45244"/>
                </a:lnTo>
                <a:lnTo>
                  <a:pt x="142875" y="61913"/>
                </a:lnTo>
                <a:lnTo>
                  <a:pt x="235744" y="69057"/>
                </a:lnTo>
                <a:lnTo>
                  <a:pt x="369094" y="50007"/>
                </a:lnTo>
                <a:lnTo>
                  <a:pt x="473869" y="0"/>
                </a:lnTo>
              </a:path>
            </a:pathLst>
          </a:cu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 name="Cube 3">
            <a:extLst>
              <a:ext uri="{FF2B5EF4-FFF2-40B4-BE49-F238E27FC236}">
                <a16:creationId xmlns:a16="http://schemas.microsoft.com/office/drawing/2014/main" id="{5E741CE9-3AD8-62E0-36D2-B1F8A1F60301}"/>
              </a:ext>
            </a:extLst>
          </p:cNvPr>
          <p:cNvSpPr/>
          <p:nvPr/>
        </p:nvSpPr>
        <p:spPr>
          <a:xfrm>
            <a:off x="1378081" y="169893"/>
            <a:ext cx="435504" cy="452220"/>
          </a:xfrm>
          <a:prstGeom prst="cub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 name="TextBox 10">
            <a:extLst>
              <a:ext uri="{FF2B5EF4-FFF2-40B4-BE49-F238E27FC236}">
                <a16:creationId xmlns:a16="http://schemas.microsoft.com/office/drawing/2014/main" id="{E0700914-BC15-F868-2BE4-849769AD5BED}"/>
              </a:ext>
            </a:extLst>
          </p:cNvPr>
          <p:cNvSpPr txBox="1"/>
          <p:nvPr/>
        </p:nvSpPr>
        <p:spPr>
          <a:xfrm>
            <a:off x="1389973" y="-28819"/>
            <a:ext cx="513282" cy="271934"/>
          </a:xfrm>
          <a:prstGeom prst="rect">
            <a:avLst/>
          </a:prstGeom>
          <a:noFill/>
        </p:spPr>
        <p:txBody>
          <a:bodyPr wrap="none" rtlCol="0">
            <a:spAutoFit/>
          </a:bodyPr>
          <a:lstStyle/>
          <a:p>
            <a:r>
              <a:rPr lang="en-US" sz="1167"/>
              <a:t>Filter</a:t>
            </a:r>
          </a:p>
        </p:txBody>
      </p:sp>
      <p:sp>
        <p:nvSpPr>
          <p:cNvPr id="17" name="Cube 16">
            <a:extLst>
              <a:ext uri="{FF2B5EF4-FFF2-40B4-BE49-F238E27FC236}">
                <a16:creationId xmlns:a16="http://schemas.microsoft.com/office/drawing/2014/main" id="{6C4678BE-1124-DA5D-2B1A-CEAE3F7BD921}"/>
              </a:ext>
            </a:extLst>
          </p:cNvPr>
          <p:cNvSpPr/>
          <p:nvPr/>
        </p:nvSpPr>
        <p:spPr>
          <a:xfrm>
            <a:off x="8402462" y="131089"/>
            <a:ext cx="435504" cy="452220"/>
          </a:xfrm>
          <a:prstGeom prst="cub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 name="Cube 18">
            <a:extLst>
              <a:ext uri="{FF2B5EF4-FFF2-40B4-BE49-F238E27FC236}">
                <a16:creationId xmlns:a16="http://schemas.microsoft.com/office/drawing/2014/main" id="{7FE340E7-5A02-AED9-BA35-B963C9DC0E0A}"/>
              </a:ext>
            </a:extLst>
          </p:cNvPr>
          <p:cNvSpPr/>
          <p:nvPr/>
        </p:nvSpPr>
        <p:spPr>
          <a:xfrm>
            <a:off x="3157645" y="6180442"/>
            <a:ext cx="435504" cy="452220"/>
          </a:xfrm>
          <a:prstGeom prst="cub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20" name="Group 19">
            <a:extLst>
              <a:ext uri="{FF2B5EF4-FFF2-40B4-BE49-F238E27FC236}">
                <a16:creationId xmlns:a16="http://schemas.microsoft.com/office/drawing/2014/main" id="{FA115776-FA34-7958-EE7B-C7FCE4BDC622}"/>
              </a:ext>
            </a:extLst>
          </p:cNvPr>
          <p:cNvGrpSpPr/>
          <p:nvPr/>
        </p:nvGrpSpPr>
        <p:grpSpPr>
          <a:xfrm>
            <a:off x="5771149" y="4914099"/>
            <a:ext cx="299214" cy="299395"/>
            <a:chOff x="3654069" y="3719500"/>
            <a:chExt cx="1778408" cy="1736420"/>
          </a:xfrm>
        </p:grpSpPr>
        <p:sp>
          <p:nvSpPr>
            <p:cNvPr id="21" name="Rectangle 20">
              <a:extLst>
                <a:ext uri="{FF2B5EF4-FFF2-40B4-BE49-F238E27FC236}">
                  <a16:creationId xmlns:a16="http://schemas.microsoft.com/office/drawing/2014/main" id="{4B17FE32-8C6E-3907-12D9-B53A0E465EF1}"/>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 name="Rectangle 21">
              <a:extLst>
                <a:ext uri="{FF2B5EF4-FFF2-40B4-BE49-F238E27FC236}">
                  <a16:creationId xmlns:a16="http://schemas.microsoft.com/office/drawing/2014/main" id="{75B60499-EE6A-463C-C8AA-0F6F0049C7A3}"/>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 name="Rectangle 22">
              <a:extLst>
                <a:ext uri="{FF2B5EF4-FFF2-40B4-BE49-F238E27FC236}">
                  <a16:creationId xmlns:a16="http://schemas.microsoft.com/office/drawing/2014/main" id="{3B6218B2-5164-C977-FF4D-494B6ACCEF05}"/>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4" name="Rectangle 23">
              <a:extLst>
                <a:ext uri="{FF2B5EF4-FFF2-40B4-BE49-F238E27FC236}">
                  <a16:creationId xmlns:a16="http://schemas.microsoft.com/office/drawing/2014/main" id="{1122810E-24F0-693B-E228-ADD470F02FA2}"/>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 name="Rectangle 24">
              <a:extLst>
                <a:ext uri="{FF2B5EF4-FFF2-40B4-BE49-F238E27FC236}">
                  <a16:creationId xmlns:a16="http://schemas.microsoft.com/office/drawing/2014/main" id="{9DC56C9F-9A81-2793-109D-DA0BA8EC8049}"/>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 name="Rectangle 26">
              <a:extLst>
                <a:ext uri="{FF2B5EF4-FFF2-40B4-BE49-F238E27FC236}">
                  <a16:creationId xmlns:a16="http://schemas.microsoft.com/office/drawing/2014/main" id="{E116FA01-787C-1F7B-9C2B-E67864DB2040}"/>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 name="Rectangle 29">
              <a:extLst>
                <a:ext uri="{FF2B5EF4-FFF2-40B4-BE49-F238E27FC236}">
                  <a16:creationId xmlns:a16="http://schemas.microsoft.com/office/drawing/2014/main" id="{88C721CD-9727-02F1-44F1-6D93A4FA5B6B}"/>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5" name="Rectangle 34">
            <a:extLst>
              <a:ext uri="{FF2B5EF4-FFF2-40B4-BE49-F238E27FC236}">
                <a16:creationId xmlns:a16="http://schemas.microsoft.com/office/drawing/2014/main" id="{B1F44142-B07D-A628-1282-6484D9366E10}"/>
              </a:ext>
            </a:extLst>
          </p:cNvPr>
          <p:cNvSpPr/>
          <p:nvPr/>
        </p:nvSpPr>
        <p:spPr>
          <a:xfrm>
            <a:off x="3415617" y="5025999"/>
            <a:ext cx="59883" cy="6506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nvGrpSpPr>
          <p:cNvPr id="38" name="Group 37">
            <a:extLst>
              <a:ext uri="{FF2B5EF4-FFF2-40B4-BE49-F238E27FC236}">
                <a16:creationId xmlns:a16="http://schemas.microsoft.com/office/drawing/2014/main" id="{579A0387-8620-7A5E-F5C2-EB6835B4D3AC}"/>
              </a:ext>
            </a:extLst>
          </p:cNvPr>
          <p:cNvGrpSpPr/>
          <p:nvPr/>
        </p:nvGrpSpPr>
        <p:grpSpPr>
          <a:xfrm>
            <a:off x="6386868" y="4953443"/>
            <a:ext cx="145363" cy="153955"/>
            <a:chOff x="9086520" y="4161460"/>
            <a:chExt cx="1074577" cy="1153806"/>
          </a:xfrm>
        </p:grpSpPr>
        <p:sp>
          <p:nvSpPr>
            <p:cNvPr id="40" name="Rectangle 39">
              <a:extLst>
                <a:ext uri="{FF2B5EF4-FFF2-40B4-BE49-F238E27FC236}">
                  <a16:creationId xmlns:a16="http://schemas.microsoft.com/office/drawing/2014/main" id="{A17138BA-ECDF-EC50-4B73-CF51190C9016}"/>
                </a:ext>
              </a:extLst>
            </p:cNvPr>
            <p:cNvSpPr/>
            <p:nvPr/>
          </p:nvSpPr>
          <p:spPr>
            <a:xfrm>
              <a:off x="9086520" y="4161460"/>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 name="Rectangle 40">
              <a:extLst>
                <a:ext uri="{FF2B5EF4-FFF2-40B4-BE49-F238E27FC236}">
                  <a16:creationId xmlns:a16="http://schemas.microsoft.com/office/drawing/2014/main" id="{3494A12C-C33D-EB98-8DB1-49F458A33C85}"/>
                </a:ext>
              </a:extLst>
            </p:cNvPr>
            <p:cNvSpPr/>
            <p:nvPr/>
          </p:nvSpPr>
          <p:spPr>
            <a:xfrm>
              <a:off x="9149935" y="4248606"/>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9" name="Rectangle 48">
              <a:extLst>
                <a:ext uri="{FF2B5EF4-FFF2-40B4-BE49-F238E27FC236}">
                  <a16:creationId xmlns:a16="http://schemas.microsoft.com/office/drawing/2014/main" id="{4C1DD26B-AA70-4BEC-1658-CBFA71AD1D65}"/>
                </a:ext>
              </a:extLst>
            </p:cNvPr>
            <p:cNvSpPr/>
            <p:nvPr/>
          </p:nvSpPr>
          <p:spPr>
            <a:xfrm>
              <a:off x="9200977" y="4318772"/>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0" name="Rectangle 49">
              <a:extLst>
                <a:ext uri="{FF2B5EF4-FFF2-40B4-BE49-F238E27FC236}">
                  <a16:creationId xmlns:a16="http://schemas.microsoft.com/office/drawing/2014/main" id="{08A59022-8024-499B-F1BD-EA7593C09A1F}"/>
                </a:ext>
              </a:extLst>
            </p:cNvPr>
            <p:cNvSpPr/>
            <p:nvPr/>
          </p:nvSpPr>
          <p:spPr>
            <a:xfrm>
              <a:off x="9267288" y="4405918"/>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1" name="Rectangle 50">
              <a:extLst>
                <a:ext uri="{FF2B5EF4-FFF2-40B4-BE49-F238E27FC236}">
                  <a16:creationId xmlns:a16="http://schemas.microsoft.com/office/drawing/2014/main" id="{48CDBFDD-D45D-4550-3B98-F290AD1A70CB}"/>
                </a:ext>
              </a:extLst>
            </p:cNvPr>
            <p:cNvSpPr/>
            <p:nvPr/>
          </p:nvSpPr>
          <p:spPr>
            <a:xfrm>
              <a:off x="9356357" y="4493064"/>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3" name="Rectangle 52">
              <a:extLst>
                <a:ext uri="{FF2B5EF4-FFF2-40B4-BE49-F238E27FC236}">
                  <a16:creationId xmlns:a16="http://schemas.microsoft.com/office/drawing/2014/main" id="{95B60DB7-354E-3990-989C-6B4D193D7077}"/>
                </a:ext>
              </a:extLst>
            </p:cNvPr>
            <p:cNvSpPr/>
            <p:nvPr/>
          </p:nvSpPr>
          <p:spPr>
            <a:xfrm>
              <a:off x="9440683" y="4586039"/>
              <a:ext cx="640080" cy="64008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4" name="Rectangle 53">
              <a:extLst>
                <a:ext uri="{FF2B5EF4-FFF2-40B4-BE49-F238E27FC236}">
                  <a16:creationId xmlns:a16="http://schemas.microsoft.com/office/drawing/2014/main" id="{EF00BBC2-A4CB-8F1B-7C42-5F496BE024F4}"/>
                </a:ext>
              </a:extLst>
            </p:cNvPr>
            <p:cNvSpPr/>
            <p:nvPr/>
          </p:nvSpPr>
          <p:spPr>
            <a:xfrm>
              <a:off x="9521017" y="4675186"/>
              <a:ext cx="640080" cy="640080"/>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70" name="TextBox 69">
            <a:extLst>
              <a:ext uri="{FF2B5EF4-FFF2-40B4-BE49-F238E27FC236}">
                <a16:creationId xmlns:a16="http://schemas.microsoft.com/office/drawing/2014/main" id="{5EBFE7F5-07F4-675E-C8CB-3B7AC8352C92}"/>
              </a:ext>
            </a:extLst>
          </p:cNvPr>
          <p:cNvSpPr txBox="1"/>
          <p:nvPr/>
        </p:nvSpPr>
        <p:spPr>
          <a:xfrm>
            <a:off x="7871692" y="4719639"/>
            <a:ext cx="227948" cy="631135"/>
          </a:xfrm>
          <a:prstGeom prst="rect">
            <a:avLst/>
          </a:prstGeom>
          <a:noFill/>
          <a:ln>
            <a:noFill/>
          </a:ln>
        </p:spPr>
        <p:txBody>
          <a:bodyPr wrap="none" rtlCol="0">
            <a:spAutoFit/>
          </a:bodyPr>
          <a:lstStyle/>
          <a:p>
            <a:r>
              <a:rPr lang="en-US" sz="1167"/>
              <a:t>.</a:t>
            </a:r>
          </a:p>
          <a:p>
            <a:r>
              <a:rPr lang="en-US" sz="1167"/>
              <a:t>.</a:t>
            </a:r>
          </a:p>
          <a:p>
            <a:r>
              <a:rPr lang="en-US" sz="1167"/>
              <a:t>.</a:t>
            </a:r>
          </a:p>
        </p:txBody>
      </p:sp>
      <p:cxnSp>
        <p:nvCxnSpPr>
          <p:cNvPr id="74" name="Straight Connector 73">
            <a:extLst>
              <a:ext uri="{FF2B5EF4-FFF2-40B4-BE49-F238E27FC236}">
                <a16:creationId xmlns:a16="http://schemas.microsoft.com/office/drawing/2014/main" id="{2C771D76-E17D-0425-B6BF-8767C46C4A61}"/>
              </a:ext>
            </a:extLst>
          </p:cNvPr>
          <p:cNvCxnSpPr>
            <a:cxnSpLocks/>
            <a:stCxn id="320" idx="6"/>
            <a:endCxn id="324" idx="2"/>
          </p:cNvCxnSpPr>
          <p:nvPr/>
        </p:nvCxnSpPr>
        <p:spPr>
          <a:xfrm>
            <a:off x="8125857" y="4277947"/>
            <a:ext cx="333248" cy="1151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DDB6B8DE-7D86-60AC-17E0-11C11172FC27}"/>
              </a:ext>
            </a:extLst>
          </p:cNvPr>
          <p:cNvCxnSpPr>
            <a:cxnSpLocks/>
            <a:stCxn id="322" idx="6"/>
            <a:endCxn id="324" idx="2"/>
          </p:cNvCxnSpPr>
          <p:nvPr/>
        </p:nvCxnSpPr>
        <p:spPr>
          <a:xfrm flipV="1">
            <a:off x="8122409" y="4393047"/>
            <a:ext cx="336695" cy="280152"/>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92ACD248-3542-27C6-1239-4499552FCE09}"/>
              </a:ext>
            </a:extLst>
          </p:cNvPr>
          <p:cNvCxnSpPr>
            <a:cxnSpLocks/>
            <a:stCxn id="320" idx="6"/>
            <a:endCxn id="326" idx="2"/>
          </p:cNvCxnSpPr>
          <p:nvPr/>
        </p:nvCxnSpPr>
        <p:spPr>
          <a:xfrm>
            <a:off x="8125857" y="4277947"/>
            <a:ext cx="329800" cy="510352"/>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65028AD7-90AE-AD33-4D06-E2839B240A20}"/>
              </a:ext>
            </a:extLst>
          </p:cNvPr>
          <p:cNvCxnSpPr>
            <a:cxnSpLocks/>
            <a:stCxn id="320" idx="6"/>
            <a:endCxn id="327" idx="2"/>
          </p:cNvCxnSpPr>
          <p:nvPr/>
        </p:nvCxnSpPr>
        <p:spPr>
          <a:xfrm>
            <a:off x="8125857" y="4277947"/>
            <a:ext cx="329800" cy="905603"/>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13387E9E-763D-D7A7-35AB-6FC2D8BB8447}"/>
              </a:ext>
            </a:extLst>
          </p:cNvPr>
          <p:cNvCxnSpPr>
            <a:cxnSpLocks/>
            <a:stCxn id="320" idx="6"/>
            <a:endCxn id="325" idx="2"/>
          </p:cNvCxnSpPr>
          <p:nvPr/>
        </p:nvCxnSpPr>
        <p:spPr>
          <a:xfrm>
            <a:off x="8125857" y="4277947"/>
            <a:ext cx="329800" cy="1300855"/>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4F4D0C4A-381B-AF15-2232-D15D35520C7A}"/>
              </a:ext>
            </a:extLst>
          </p:cNvPr>
          <p:cNvCxnSpPr>
            <a:cxnSpLocks/>
            <a:stCxn id="322" idx="6"/>
            <a:endCxn id="326" idx="2"/>
          </p:cNvCxnSpPr>
          <p:nvPr/>
        </p:nvCxnSpPr>
        <p:spPr>
          <a:xfrm>
            <a:off x="8122409" y="4673198"/>
            <a:ext cx="333248" cy="1151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A01072D-E08A-F3D1-44DE-005E15FAA239}"/>
              </a:ext>
            </a:extLst>
          </p:cNvPr>
          <p:cNvCxnSpPr>
            <a:cxnSpLocks/>
            <a:stCxn id="322" idx="6"/>
            <a:endCxn id="327" idx="2"/>
          </p:cNvCxnSpPr>
          <p:nvPr/>
        </p:nvCxnSpPr>
        <p:spPr>
          <a:xfrm>
            <a:off x="8122409" y="4673198"/>
            <a:ext cx="333248" cy="510352"/>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FB1AB226-BAE4-6923-C37D-E909E2563026}"/>
              </a:ext>
            </a:extLst>
          </p:cNvPr>
          <p:cNvCxnSpPr>
            <a:cxnSpLocks/>
            <a:stCxn id="322" idx="6"/>
            <a:endCxn id="325" idx="2"/>
          </p:cNvCxnSpPr>
          <p:nvPr/>
        </p:nvCxnSpPr>
        <p:spPr>
          <a:xfrm>
            <a:off x="8122409" y="4673199"/>
            <a:ext cx="333248" cy="905603"/>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A1E5AEF6-EFF0-FFA9-113D-858072FB3FE9}"/>
              </a:ext>
            </a:extLst>
          </p:cNvPr>
          <p:cNvCxnSpPr>
            <a:cxnSpLocks/>
            <a:stCxn id="323" idx="6"/>
            <a:endCxn id="324" idx="2"/>
          </p:cNvCxnSpPr>
          <p:nvPr/>
        </p:nvCxnSpPr>
        <p:spPr>
          <a:xfrm flipV="1">
            <a:off x="8122409" y="4393047"/>
            <a:ext cx="336695" cy="1064358"/>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C135B256-D3FD-A7D5-1327-6C5A1EBB1BF8}"/>
              </a:ext>
            </a:extLst>
          </p:cNvPr>
          <p:cNvCxnSpPr>
            <a:cxnSpLocks/>
            <a:stCxn id="323" idx="6"/>
            <a:endCxn id="326" idx="2"/>
          </p:cNvCxnSpPr>
          <p:nvPr/>
        </p:nvCxnSpPr>
        <p:spPr>
          <a:xfrm flipV="1">
            <a:off x="8122409" y="4788299"/>
            <a:ext cx="333248" cy="669106"/>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4071A954-E86E-342F-4537-87659895D1EB}"/>
              </a:ext>
            </a:extLst>
          </p:cNvPr>
          <p:cNvCxnSpPr>
            <a:cxnSpLocks/>
            <a:stCxn id="323" idx="6"/>
            <a:endCxn id="327" idx="2"/>
          </p:cNvCxnSpPr>
          <p:nvPr/>
        </p:nvCxnSpPr>
        <p:spPr>
          <a:xfrm flipV="1">
            <a:off x="8122409" y="5183551"/>
            <a:ext cx="333248" cy="273854"/>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39C5905A-E7FC-CBEE-E923-C88378EDD040}"/>
              </a:ext>
            </a:extLst>
          </p:cNvPr>
          <p:cNvCxnSpPr>
            <a:cxnSpLocks/>
            <a:stCxn id="323" idx="6"/>
            <a:endCxn id="325" idx="2"/>
          </p:cNvCxnSpPr>
          <p:nvPr/>
        </p:nvCxnSpPr>
        <p:spPr>
          <a:xfrm>
            <a:off x="8122409" y="5457404"/>
            <a:ext cx="333248" cy="121398"/>
          </a:xfrm>
          <a:prstGeom prst="line">
            <a:avLst/>
          </a:prstGeom>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B99731FF-9971-22FC-A079-24AE0770DAF6}"/>
              </a:ext>
            </a:extLst>
          </p:cNvPr>
          <p:cNvCxnSpPr>
            <a:cxnSpLocks/>
            <a:stCxn id="321" idx="6"/>
            <a:endCxn id="324" idx="2"/>
          </p:cNvCxnSpPr>
          <p:nvPr/>
        </p:nvCxnSpPr>
        <p:spPr>
          <a:xfrm flipV="1">
            <a:off x="8122409" y="4393047"/>
            <a:ext cx="336695" cy="145960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332121C9-CE6A-C751-8492-76D94F9C9D54}"/>
              </a:ext>
            </a:extLst>
          </p:cNvPr>
          <p:cNvCxnSpPr>
            <a:cxnSpLocks/>
            <a:stCxn id="321" idx="6"/>
            <a:endCxn id="326" idx="2"/>
          </p:cNvCxnSpPr>
          <p:nvPr/>
        </p:nvCxnSpPr>
        <p:spPr>
          <a:xfrm flipV="1">
            <a:off x="8122409" y="4788299"/>
            <a:ext cx="333248" cy="1064358"/>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89FD1EA1-65B4-C5C3-1E2C-E04D991B277B}"/>
              </a:ext>
            </a:extLst>
          </p:cNvPr>
          <p:cNvCxnSpPr>
            <a:cxnSpLocks/>
            <a:stCxn id="321" idx="6"/>
            <a:endCxn id="327" idx="2"/>
          </p:cNvCxnSpPr>
          <p:nvPr/>
        </p:nvCxnSpPr>
        <p:spPr>
          <a:xfrm flipV="1">
            <a:off x="8122409" y="5183550"/>
            <a:ext cx="333248" cy="669106"/>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a:extLst>
              <a:ext uri="{FF2B5EF4-FFF2-40B4-BE49-F238E27FC236}">
                <a16:creationId xmlns:a16="http://schemas.microsoft.com/office/drawing/2014/main" id="{2C50E718-5934-7AEB-B094-208118495EDE}"/>
              </a:ext>
            </a:extLst>
          </p:cNvPr>
          <p:cNvCxnSpPr>
            <a:cxnSpLocks/>
            <a:stCxn id="321" idx="6"/>
            <a:endCxn id="325" idx="2"/>
          </p:cNvCxnSpPr>
          <p:nvPr/>
        </p:nvCxnSpPr>
        <p:spPr>
          <a:xfrm flipV="1">
            <a:off x="8122409" y="5578802"/>
            <a:ext cx="333248" cy="273854"/>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EB17B93D-5FF1-9E29-5FB4-85D3668A9727}"/>
              </a:ext>
            </a:extLst>
          </p:cNvPr>
          <p:cNvCxnSpPr>
            <a:cxnSpLocks/>
            <a:stCxn id="324" idx="6"/>
            <a:endCxn id="332" idx="2"/>
          </p:cNvCxnSpPr>
          <p:nvPr/>
        </p:nvCxnSpPr>
        <p:spPr>
          <a:xfrm>
            <a:off x="8763904" y="4393047"/>
            <a:ext cx="393583" cy="395252"/>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a:extLst>
              <a:ext uri="{FF2B5EF4-FFF2-40B4-BE49-F238E27FC236}">
                <a16:creationId xmlns:a16="http://schemas.microsoft.com/office/drawing/2014/main" id="{5EB690A1-ED82-71EF-51F2-B416627832B3}"/>
              </a:ext>
            </a:extLst>
          </p:cNvPr>
          <p:cNvCxnSpPr>
            <a:cxnSpLocks/>
            <a:stCxn id="326" idx="6"/>
            <a:endCxn id="333" idx="2"/>
          </p:cNvCxnSpPr>
          <p:nvPr/>
        </p:nvCxnSpPr>
        <p:spPr>
          <a:xfrm>
            <a:off x="8760457" y="4788298"/>
            <a:ext cx="397030" cy="395252"/>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2E5F669D-B205-393D-A0D9-5C12FE441924}"/>
              </a:ext>
            </a:extLst>
          </p:cNvPr>
          <p:cNvCxnSpPr>
            <a:cxnSpLocks/>
            <a:stCxn id="326" idx="6"/>
            <a:endCxn id="332" idx="2"/>
          </p:cNvCxnSpPr>
          <p:nvPr/>
        </p:nvCxnSpPr>
        <p:spPr>
          <a:xfrm>
            <a:off x="8760457" y="4788298"/>
            <a:ext cx="397030" cy="0"/>
          </a:xfrm>
          <a:prstGeom prst="line">
            <a:avLst/>
          </a:prstGeom>
        </p:spPr>
        <p:style>
          <a:lnRef idx="2">
            <a:schemeClr val="dk1"/>
          </a:lnRef>
          <a:fillRef idx="0">
            <a:schemeClr val="dk1"/>
          </a:fillRef>
          <a:effectRef idx="1">
            <a:schemeClr val="dk1"/>
          </a:effectRef>
          <a:fontRef idx="minor">
            <a:schemeClr val="tx1"/>
          </a:fontRef>
        </p:style>
      </p:cxnSp>
      <p:cxnSp>
        <p:nvCxnSpPr>
          <p:cNvPr id="157" name="Straight Connector 156">
            <a:extLst>
              <a:ext uri="{FF2B5EF4-FFF2-40B4-BE49-F238E27FC236}">
                <a16:creationId xmlns:a16="http://schemas.microsoft.com/office/drawing/2014/main" id="{15785D62-6385-CACC-B7DC-3DB86006146F}"/>
              </a:ext>
            </a:extLst>
          </p:cNvPr>
          <p:cNvCxnSpPr>
            <a:cxnSpLocks/>
            <a:stCxn id="327" idx="6"/>
            <a:endCxn id="332" idx="2"/>
          </p:cNvCxnSpPr>
          <p:nvPr/>
        </p:nvCxnSpPr>
        <p:spPr>
          <a:xfrm flipV="1">
            <a:off x="8760457" y="4788298"/>
            <a:ext cx="397030" cy="395252"/>
          </a:xfrm>
          <a:prstGeom prst="line">
            <a:avLst/>
          </a:prstGeom>
        </p:spPr>
        <p:style>
          <a:lnRef idx="2">
            <a:schemeClr val="dk1"/>
          </a:lnRef>
          <a:fillRef idx="0">
            <a:schemeClr val="dk1"/>
          </a:fillRef>
          <a:effectRef idx="1">
            <a:schemeClr val="dk1"/>
          </a:effectRef>
          <a:fontRef idx="minor">
            <a:schemeClr val="tx1"/>
          </a:fontRef>
        </p:style>
      </p:cxnSp>
      <p:cxnSp>
        <p:nvCxnSpPr>
          <p:cNvPr id="160" name="Straight Connector 159">
            <a:extLst>
              <a:ext uri="{FF2B5EF4-FFF2-40B4-BE49-F238E27FC236}">
                <a16:creationId xmlns:a16="http://schemas.microsoft.com/office/drawing/2014/main" id="{0FC0BDEF-5031-771C-ED97-7FAE55047252}"/>
              </a:ext>
            </a:extLst>
          </p:cNvPr>
          <p:cNvCxnSpPr>
            <a:cxnSpLocks/>
            <a:stCxn id="327" idx="6"/>
            <a:endCxn id="333" idx="2"/>
          </p:cNvCxnSpPr>
          <p:nvPr/>
        </p:nvCxnSpPr>
        <p:spPr>
          <a:xfrm>
            <a:off x="8760457" y="5183550"/>
            <a:ext cx="397030" cy="0"/>
          </a:xfrm>
          <a:prstGeom prst="line">
            <a:avLst/>
          </a:prstGeom>
        </p:spPr>
        <p:style>
          <a:lnRef idx="2">
            <a:schemeClr val="dk1"/>
          </a:lnRef>
          <a:fillRef idx="0">
            <a:schemeClr val="dk1"/>
          </a:fillRef>
          <a:effectRef idx="1">
            <a:schemeClr val="dk1"/>
          </a:effectRef>
          <a:fontRef idx="minor">
            <a:schemeClr val="tx1"/>
          </a:fontRef>
        </p:style>
      </p:cxnSp>
      <p:cxnSp>
        <p:nvCxnSpPr>
          <p:cNvPr id="163" name="Straight Connector 162">
            <a:extLst>
              <a:ext uri="{FF2B5EF4-FFF2-40B4-BE49-F238E27FC236}">
                <a16:creationId xmlns:a16="http://schemas.microsoft.com/office/drawing/2014/main" id="{1A5B866B-F8BE-766F-4307-E81E2B0B6D4B}"/>
              </a:ext>
            </a:extLst>
          </p:cNvPr>
          <p:cNvCxnSpPr>
            <a:cxnSpLocks/>
            <a:stCxn id="324" idx="6"/>
            <a:endCxn id="333" idx="2"/>
          </p:cNvCxnSpPr>
          <p:nvPr/>
        </p:nvCxnSpPr>
        <p:spPr>
          <a:xfrm>
            <a:off x="8763904" y="4393047"/>
            <a:ext cx="393583" cy="790503"/>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a:extLst>
              <a:ext uri="{FF2B5EF4-FFF2-40B4-BE49-F238E27FC236}">
                <a16:creationId xmlns:a16="http://schemas.microsoft.com/office/drawing/2014/main" id="{8BF3C25E-57D4-4F69-FD35-85C27CEC0A8E}"/>
              </a:ext>
            </a:extLst>
          </p:cNvPr>
          <p:cNvCxnSpPr>
            <a:cxnSpLocks/>
            <a:stCxn id="325" idx="6"/>
            <a:endCxn id="332" idx="2"/>
          </p:cNvCxnSpPr>
          <p:nvPr/>
        </p:nvCxnSpPr>
        <p:spPr>
          <a:xfrm flipV="1">
            <a:off x="8760457" y="4788299"/>
            <a:ext cx="397030" cy="790503"/>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a:extLst>
              <a:ext uri="{FF2B5EF4-FFF2-40B4-BE49-F238E27FC236}">
                <a16:creationId xmlns:a16="http://schemas.microsoft.com/office/drawing/2014/main" id="{6FE997D9-436F-D05A-3F5D-72313AFC0DDD}"/>
              </a:ext>
            </a:extLst>
          </p:cNvPr>
          <p:cNvCxnSpPr>
            <a:cxnSpLocks/>
            <a:stCxn id="325" idx="6"/>
            <a:endCxn id="333" idx="2"/>
          </p:cNvCxnSpPr>
          <p:nvPr/>
        </p:nvCxnSpPr>
        <p:spPr>
          <a:xfrm flipV="1">
            <a:off x="8760457" y="5183550"/>
            <a:ext cx="397030" cy="395252"/>
          </a:xfrm>
          <a:prstGeom prst="line">
            <a:avLst/>
          </a:prstGeom>
        </p:spPr>
        <p:style>
          <a:lnRef idx="2">
            <a:schemeClr val="dk1"/>
          </a:lnRef>
          <a:fillRef idx="0">
            <a:schemeClr val="dk1"/>
          </a:fillRef>
          <a:effectRef idx="1">
            <a:schemeClr val="dk1"/>
          </a:effectRef>
          <a:fontRef idx="minor">
            <a:schemeClr val="tx1"/>
          </a:fontRef>
        </p:style>
      </p:cxnSp>
      <p:sp>
        <p:nvSpPr>
          <p:cNvPr id="181" name="TextBox 180">
            <a:extLst>
              <a:ext uri="{FF2B5EF4-FFF2-40B4-BE49-F238E27FC236}">
                <a16:creationId xmlns:a16="http://schemas.microsoft.com/office/drawing/2014/main" id="{CADAA470-A2C2-9283-34C1-C7C1055BD131}"/>
              </a:ext>
            </a:extLst>
          </p:cNvPr>
          <p:cNvSpPr txBox="1"/>
          <p:nvPr/>
        </p:nvSpPr>
        <p:spPr>
          <a:xfrm>
            <a:off x="9121948" y="4672882"/>
            <a:ext cx="375878" cy="400110"/>
          </a:xfrm>
          <a:prstGeom prst="rect">
            <a:avLst/>
          </a:prstGeom>
          <a:noFill/>
        </p:spPr>
        <p:txBody>
          <a:bodyPr wrap="square" rtlCol="0">
            <a:spAutoFit/>
          </a:bodyPr>
          <a:lstStyle/>
          <a:p>
            <a:r>
              <a:rPr lang="en-US" sz="1000"/>
              <a:t>Cat</a:t>
            </a:r>
          </a:p>
        </p:txBody>
      </p:sp>
      <p:sp>
        <p:nvSpPr>
          <p:cNvPr id="182" name="TextBox 181">
            <a:extLst>
              <a:ext uri="{FF2B5EF4-FFF2-40B4-BE49-F238E27FC236}">
                <a16:creationId xmlns:a16="http://schemas.microsoft.com/office/drawing/2014/main" id="{AE1EADD8-0647-D1DB-DCF4-825DA69309A3}"/>
              </a:ext>
            </a:extLst>
          </p:cNvPr>
          <p:cNvSpPr txBox="1"/>
          <p:nvPr/>
        </p:nvSpPr>
        <p:spPr>
          <a:xfrm>
            <a:off x="9121948" y="5068098"/>
            <a:ext cx="375878" cy="400110"/>
          </a:xfrm>
          <a:prstGeom prst="rect">
            <a:avLst/>
          </a:prstGeom>
          <a:noFill/>
        </p:spPr>
        <p:txBody>
          <a:bodyPr wrap="square" rtlCol="0">
            <a:spAutoFit/>
          </a:bodyPr>
          <a:lstStyle/>
          <a:p>
            <a:r>
              <a:rPr lang="en-US" sz="1000"/>
              <a:t>Dog</a:t>
            </a:r>
          </a:p>
        </p:txBody>
      </p:sp>
      <p:sp>
        <p:nvSpPr>
          <p:cNvPr id="6" name="Rectangle 5">
            <a:extLst>
              <a:ext uri="{FF2B5EF4-FFF2-40B4-BE49-F238E27FC236}">
                <a16:creationId xmlns:a16="http://schemas.microsoft.com/office/drawing/2014/main" id="{36F29D4A-C577-582B-8230-15361D0CCD69}"/>
              </a:ext>
            </a:extLst>
          </p:cNvPr>
          <p:cNvSpPr/>
          <p:nvPr/>
        </p:nvSpPr>
        <p:spPr>
          <a:xfrm>
            <a:off x="2420937" y="2216327"/>
            <a:ext cx="291042" cy="289560"/>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59" name="Rectangle 158">
            <a:extLst>
              <a:ext uri="{FF2B5EF4-FFF2-40B4-BE49-F238E27FC236}">
                <a16:creationId xmlns:a16="http://schemas.microsoft.com/office/drawing/2014/main" id="{7A0B78F7-C5CD-9140-06EF-CD916FD4B90D}"/>
              </a:ext>
            </a:extLst>
          </p:cNvPr>
          <p:cNvSpPr/>
          <p:nvPr/>
        </p:nvSpPr>
        <p:spPr>
          <a:xfrm>
            <a:off x="10065279" y="2444303"/>
            <a:ext cx="76200" cy="76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62" name="Straight Connector 161">
            <a:extLst>
              <a:ext uri="{FF2B5EF4-FFF2-40B4-BE49-F238E27FC236}">
                <a16:creationId xmlns:a16="http://schemas.microsoft.com/office/drawing/2014/main" id="{5CF680F9-04B2-C73E-EECD-606829AA2A27}"/>
              </a:ext>
            </a:extLst>
          </p:cNvPr>
          <p:cNvCxnSpPr>
            <a:cxnSpLocks/>
          </p:cNvCxnSpPr>
          <p:nvPr/>
        </p:nvCxnSpPr>
        <p:spPr>
          <a:xfrm flipV="1">
            <a:off x="8739979" y="2518875"/>
            <a:ext cx="1325301" cy="159182"/>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2FC66C3C-D9E8-882A-EA3F-BB1744FDEE3E}"/>
              </a:ext>
            </a:extLst>
          </p:cNvPr>
          <p:cNvCxnSpPr>
            <a:cxnSpLocks/>
          </p:cNvCxnSpPr>
          <p:nvPr/>
        </p:nvCxnSpPr>
        <p:spPr>
          <a:xfrm flipV="1">
            <a:off x="8882654" y="2525483"/>
            <a:ext cx="1266763" cy="15101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15BA2002-76B3-624D-7620-4EBBBDAC7964}"/>
              </a:ext>
            </a:extLst>
          </p:cNvPr>
          <p:cNvCxnSpPr>
            <a:cxnSpLocks/>
            <a:stCxn id="214" idx="0"/>
          </p:cNvCxnSpPr>
          <p:nvPr/>
        </p:nvCxnSpPr>
        <p:spPr>
          <a:xfrm flipV="1">
            <a:off x="8811317" y="2445443"/>
            <a:ext cx="1259218" cy="8004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807522E-39E8-AFD1-014A-983FAAEB1760}"/>
              </a:ext>
            </a:extLst>
          </p:cNvPr>
          <p:cNvCxnSpPr>
            <a:cxnSpLocks/>
          </p:cNvCxnSpPr>
          <p:nvPr/>
        </p:nvCxnSpPr>
        <p:spPr>
          <a:xfrm flipV="1">
            <a:off x="8882654" y="2452148"/>
            <a:ext cx="1262793" cy="73335"/>
          </a:xfrm>
          <a:prstGeom prst="line">
            <a:avLst/>
          </a:prstGeom>
        </p:spPr>
        <p:style>
          <a:lnRef idx="2">
            <a:schemeClr val="dk1"/>
          </a:lnRef>
          <a:fillRef idx="0">
            <a:schemeClr val="dk1"/>
          </a:fillRef>
          <a:effectRef idx="1">
            <a:schemeClr val="dk1"/>
          </a:effectRef>
          <a:fontRef idx="minor">
            <a:schemeClr val="tx1"/>
          </a:fontRef>
        </p:style>
      </p:cxnSp>
      <p:sp>
        <p:nvSpPr>
          <p:cNvPr id="216" name="Rectangle 215">
            <a:extLst>
              <a:ext uri="{FF2B5EF4-FFF2-40B4-BE49-F238E27FC236}">
                <a16:creationId xmlns:a16="http://schemas.microsoft.com/office/drawing/2014/main" id="{78445969-4DA1-2889-89CA-D1EB0597BFA6}"/>
              </a:ext>
            </a:extLst>
          </p:cNvPr>
          <p:cNvSpPr/>
          <p:nvPr/>
        </p:nvSpPr>
        <p:spPr>
          <a:xfrm>
            <a:off x="2044798" y="4910354"/>
            <a:ext cx="476513" cy="484957"/>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9" name="Rectangle 218">
            <a:extLst>
              <a:ext uri="{FF2B5EF4-FFF2-40B4-BE49-F238E27FC236}">
                <a16:creationId xmlns:a16="http://schemas.microsoft.com/office/drawing/2014/main" id="{F23E7B07-DB04-92BB-91F7-205E3E70D8C3}"/>
              </a:ext>
            </a:extLst>
          </p:cNvPr>
          <p:cNvSpPr/>
          <p:nvPr/>
        </p:nvSpPr>
        <p:spPr>
          <a:xfrm>
            <a:off x="2129315" y="5233003"/>
            <a:ext cx="96984" cy="10277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27" name="Straight Connector 226">
            <a:extLst>
              <a:ext uri="{FF2B5EF4-FFF2-40B4-BE49-F238E27FC236}">
                <a16:creationId xmlns:a16="http://schemas.microsoft.com/office/drawing/2014/main" id="{377155C3-4BD5-BD3C-BA98-26C47C87FDF8}"/>
              </a:ext>
            </a:extLst>
          </p:cNvPr>
          <p:cNvCxnSpPr>
            <a:cxnSpLocks/>
            <a:endCxn id="261" idx="0"/>
          </p:cNvCxnSpPr>
          <p:nvPr/>
        </p:nvCxnSpPr>
        <p:spPr>
          <a:xfrm flipV="1">
            <a:off x="2221338" y="5150608"/>
            <a:ext cx="1134909" cy="86560"/>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F5CDD9E5-2EFF-4879-17E1-0DC70F413269}"/>
              </a:ext>
            </a:extLst>
          </p:cNvPr>
          <p:cNvCxnSpPr>
            <a:cxnSpLocks/>
            <a:endCxn id="261" idx="2"/>
          </p:cNvCxnSpPr>
          <p:nvPr/>
        </p:nvCxnSpPr>
        <p:spPr>
          <a:xfrm flipV="1">
            <a:off x="2216643" y="5190081"/>
            <a:ext cx="1139604" cy="144641"/>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75B96039-35C0-5B07-696C-58842503728D}"/>
              </a:ext>
            </a:extLst>
          </p:cNvPr>
          <p:cNvCxnSpPr>
            <a:cxnSpLocks/>
          </p:cNvCxnSpPr>
          <p:nvPr/>
        </p:nvCxnSpPr>
        <p:spPr>
          <a:xfrm flipV="1">
            <a:off x="2125520" y="5184788"/>
            <a:ext cx="1235797" cy="144641"/>
          </a:xfrm>
          <a:prstGeom prst="line">
            <a:avLst/>
          </a:prstGeom>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CC56AC35-5D9C-352F-C0FE-547A899D9400}"/>
              </a:ext>
            </a:extLst>
          </p:cNvPr>
          <p:cNvCxnSpPr>
            <a:cxnSpLocks/>
          </p:cNvCxnSpPr>
          <p:nvPr/>
        </p:nvCxnSpPr>
        <p:spPr>
          <a:xfrm flipV="1">
            <a:off x="2123139" y="5149363"/>
            <a:ext cx="1234628" cy="89375"/>
          </a:xfrm>
          <a:prstGeom prst="line">
            <a:avLst/>
          </a:prstGeom>
        </p:spPr>
        <p:style>
          <a:lnRef idx="1">
            <a:schemeClr val="dk1"/>
          </a:lnRef>
          <a:fillRef idx="0">
            <a:schemeClr val="dk1"/>
          </a:fillRef>
          <a:effectRef idx="0">
            <a:schemeClr val="dk1"/>
          </a:effectRef>
          <a:fontRef idx="minor">
            <a:schemeClr val="tx1"/>
          </a:fontRef>
        </p:style>
      </p:cxnSp>
      <p:sp>
        <p:nvSpPr>
          <p:cNvPr id="271" name="Rectangle 270">
            <a:extLst>
              <a:ext uri="{FF2B5EF4-FFF2-40B4-BE49-F238E27FC236}">
                <a16:creationId xmlns:a16="http://schemas.microsoft.com/office/drawing/2014/main" id="{DA4E9EB6-153C-31F4-293D-244D3A1223A4}"/>
              </a:ext>
            </a:extLst>
          </p:cNvPr>
          <p:cNvSpPr/>
          <p:nvPr/>
        </p:nvSpPr>
        <p:spPr>
          <a:xfrm>
            <a:off x="5996810" y="5119984"/>
            <a:ext cx="38300" cy="39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72" name="Straight Connector 271">
            <a:extLst>
              <a:ext uri="{FF2B5EF4-FFF2-40B4-BE49-F238E27FC236}">
                <a16:creationId xmlns:a16="http://schemas.microsoft.com/office/drawing/2014/main" id="{EC1B3B3A-090E-F235-68A4-C1F9CE42636E}"/>
              </a:ext>
            </a:extLst>
          </p:cNvPr>
          <p:cNvCxnSpPr>
            <a:cxnSpLocks/>
            <a:stCxn id="271" idx="2"/>
            <a:endCxn id="274" idx="0"/>
          </p:cNvCxnSpPr>
          <p:nvPr/>
        </p:nvCxnSpPr>
        <p:spPr>
          <a:xfrm flipV="1">
            <a:off x="6015961" y="5082999"/>
            <a:ext cx="480879" cy="76459"/>
          </a:xfrm>
          <a:prstGeom prst="line">
            <a:avLst/>
          </a:prstGeom>
        </p:spPr>
        <p:style>
          <a:lnRef idx="1">
            <a:schemeClr val="dk1"/>
          </a:lnRef>
          <a:fillRef idx="0">
            <a:schemeClr val="dk1"/>
          </a:fillRef>
          <a:effectRef idx="0">
            <a:schemeClr val="dk1"/>
          </a:effectRef>
          <a:fontRef idx="minor">
            <a:schemeClr val="tx1"/>
          </a:fontRef>
        </p:style>
      </p:cxnSp>
      <p:sp>
        <p:nvSpPr>
          <p:cNvPr id="274" name="Rectangle 273">
            <a:extLst>
              <a:ext uri="{FF2B5EF4-FFF2-40B4-BE49-F238E27FC236}">
                <a16:creationId xmlns:a16="http://schemas.microsoft.com/office/drawing/2014/main" id="{931939EE-79E0-6422-6502-81E5A7DD2400}"/>
              </a:ext>
            </a:extLst>
          </p:cNvPr>
          <p:cNvSpPr/>
          <p:nvPr/>
        </p:nvSpPr>
        <p:spPr>
          <a:xfrm flipH="1" flipV="1">
            <a:off x="6485409" y="5060138"/>
            <a:ext cx="22860" cy="2286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80" name="Straight Connector 279">
            <a:extLst>
              <a:ext uri="{FF2B5EF4-FFF2-40B4-BE49-F238E27FC236}">
                <a16:creationId xmlns:a16="http://schemas.microsoft.com/office/drawing/2014/main" id="{CC5DF67B-CC2B-3FBC-5F65-33940A8CC55B}"/>
              </a:ext>
            </a:extLst>
          </p:cNvPr>
          <p:cNvCxnSpPr>
            <a:cxnSpLocks/>
            <a:stCxn id="271" idx="0"/>
            <a:endCxn id="274" idx="2"/>
          </p:cNvCxnSpPr>
          <p:nvPr/>
        </p:nvCxnSpPr>
        <p:spPr>
          <a:xfrm flipV="1">
            <a:off x="6015961" y="5060139"/>
            <a:ext cx="480879" cy="59846"/>
          </a:xfrm>
          <a:prstGeom prst="line">
            <a:avLst/>
          </a:prstGeom>
        </p:spPr>
        <p:style>
          <a:lnRef idx="1">
            <a:schemeClr val="dk1"/>
          </a:lnRef>
          <a:fillRef idx="0">
            <a:schemeClr val="dk1"/>
          </a:fillRef>
          <a:effectRef idx="0">
            <a:schemeClr val="dk1"/>
          </a:effectRef>
          <a:fontRef idx="minor">
            <a:schemeClr val="tx1"/>
          </a:fontRef>
        </p:style>
      </p:cxnSp>
      <p:sp>
        <p:nvSpPr>
          <p:cNvPr id="298" name="Freeform: Shape 297">
            <a:extLst>
              <a:ext uri="{FF2B5EF4-FFF2-40B4-BE49-F238E27FC236}">
                <a16:creationId xmlns:a16="http://schemas.microsoft.com/office/drawing/2014/main" id="{2AD44C7C-3B68-37E5-74BA-D22A76CB0B95}"/>
              </a:ext>
            </a:extLst>
          </p:cNvPr>
          <p:cNvSpPr/>
          <p:nvPr/>
        </p:nvSpPr>
        <p:spPr>
          <a:xfrm>
            <a:off x="6391713" y="6214143"/>
            <a:ext cx="422010" cy="317500"/>
          </a:xfrm>
          <a:custGeom>
            <a:avLst/>
            <a:gdLst>
              <a:gd name="connsiteX0" fmla="*/ 279400 w 506412"/>
              <a:gd name="connsiteY0" fmla="*/ 0 h 381000"/>
              <a:gd name="connsiteX1" fmla="*/ 336550 w 506412"/>
              <a:gd name="connsiteY1" fmla="*/ 0 h 381000"/>
              <a:gd name="connsiteX2" fmla="*/ 385762 w 506412"/>
              <a:gd name="connsiteY2" fmla="*/ 11113 h 381000"/>
              <a:gd name="connsiteX3" fmla="*/ 439737 w 506412"/>
              <a:gd name="connsiteY3" fmla="*/ 34925 h 381000"/>
              <a:gd name="connsiteX4" fmla="*/ 476250 w 506412"/>
              <a:gd name="connsiteY4" fmla="*/ 53975 h 381000"/>
              <a:gd name="connsiteX5" fmla="*/ 501650 w 506412"/>
              <a:gd name="connsiteY5" fmla="*/ 68263 h 381000"/>
              <a:gd name="connsiteX6" fmla="*/ 504825 w 506412"/>
              <a:gd name="connsiteY6" fmla="*/ 134938 h 381000"/>
              <a:gd name="connsiteX7" fmla="*/ 506412 w 506412"/>
              <a:gd name="connsiteY7" fmla="*/ 190500 h 381000"/>
              <a:gd name="connsiteX8" fmla="*/ 501650 w 506412"/>
              <a:gd name="connsiteY8" fmla="*/ 233363 h 381000"/>
              <a:gd name="connsiteX9" fmla="*/ 485775 w 506412"/>
              <a:gd name="connsiteY9" fmla="*/ 269875 h 381000"/>
              <a:gd name="connsiteX10" fmla="*/ 447675 w 506412"/>
              <a:gd name="connsiteY10" fmla="*/ 296863 h 381000"/>
              <a:gd name="connsiteX11" fmla="*/ 404812 w 506412"/>
              <a:gd name="connsiteY11" fmla="*/ 325438 h 381000"/>
              <a:gd name="connsiteX12" fmla="*/ 360362 w 506412"/>
              <a:gd name="connsiteY12" fmla="*/ 342900 h 381000"/>
              <a:gd name="connsiteX13" fmla="*/ 342900 w 506412"/>
              <a:gd name="connsiteY13" fmla="*/ 342900 h 381000"/>
              <a:gd name="connsiteX14" fmla="*/ 314325 w 506412"/>
              <a:gd name="connsiteY14" fmla="*/ 361950 h 381000"/>
              <a:gd name="connsiteX15" fmla="*/ 263525 w 506412"/>
              <a:gd name="connsiteY15" fmla="*/ 381000 h 381000"/>
              <a:gd name="connsiteX16" fmla="*/ 233362 w 506412"/>
              <a:gd name="connsiteY16" fmla="*/ 363538 h 381000"/>
              <a:gd name="connsiteX17" fmla="*/ 193675 w 506412"/>
              <a:gd name="connsiteY17" fmla="*/ 350838 h 381000"/>
              <a:gd name="connsiteX18" fmla="*/ 158750 w 506412"/>
              <a:gd name="connsiteY18" fmla="*/ 346075 h 381000"/>
              <a:gd name="connsiteX19" fmla="*/ 144462 w 506412"/>
              <a:gd name="connsiteY19" fmla="*/ 339725 h 381000"/>
              <a:gd name="connsiteX20" fmla="*/ 152400 w 506412"/>
              <a:gd name="connsiteY20" fmla="*/ 319088 h 381000"/>
              <a:gd name="connsiteX21" fmla="*/ 163512 w 506412"/>
              <a:gd name="connsiteY21" fmla="*/ 265113 h 381000"/>
              <a:gd name="connsiteX22" fmla="*/ 166687 w 506412"/>
              <a:gd name="connsiteY22" fmla="*/ 228600 h 381000"/>
              <a:gd name="connsiteX23" fmla="*/ 161925 w 506412"/>
              <a:gd name="connsiteY23" fmla="*/ 193675 h 381000"/>
              <a:gd name="connsiteX24" fmla="*/ 149225 w 506412"/>
              <a:gd name="connsiteY24" fmla="*/ 179388 h 381000"/>
              <a:gd name="connsiteX25" fmla="*/ 128587 w 506412"/>
              <a:gd name="connsiteY25" fmla="*/ 176213 h 381000"/>
              <a:gd name="connsiteX26" fmla="*/ 139700 w 506412"/>
              <a:gd name="connsiteY26" fmla="*/ 227013 h 381000"/>
              <a:gd name="connsiteX27" fmla="*/ 123825 w 506412"/>
              <a:gd name="connsiteY27" fmla="*/ 254000 h 381000"/>
              <a:gd name="connsiteX28" fmla="*/ 95250 w 506412"/>
              <a:gd name="connsiteY28" fmla="*/ 280988 h 381000"/>
              <a:gd name="connsiteX29" fmla="*/ 80962 w 506412"/>
              <a:gd name="connsiteY29" fmla="*/ 300038 h 381000"/>
              <a:gd name="connsiteX30" fmla="*/ 68262 w 506412"/>
              <a:gd name="connsiteY30" fmla="*/ 317500 h 381000"/>
              <a:gd name="connsiteX31" fmla="*/ 39687 w 506412"/>
              <a:gd name="connsiteY31" fmla="*/ 228600 h 381000"/>
              <a:gd name="connsiteX32" fmla="*/ 1587 w 506412"/>
              <a:gd name="connsiteY32" fmla="*/ 201613 h 381000"/>
              <a:gd name="connsiteX33" fmla="*/ 0 w 506412"/>
              <a:gd name="connsiteY33" fmla="*/ 146050 h 381000"/>
              <a:gd name="connsiteX34" fmla="*/ 22225 w 506412"/>
              <a:gd name="connsiteY34" fmla="*/ 106363 h 381000"/>
              <a:gd name="connsiteX35" fmla="*/ 60325 w 506412"/>
              <a:gd name="connsiteY35" fmla="*/ 77788 h 381000"/>
              <a:gd name="connsiteX36" fmla="*/ 84137 w 506412"/>
              <a:gd name="connsiteY36" fmla="*/ 58738 h 381000"/>
              <a:gd name="connsiteX37" fmla="*/ 114300 w 506412"/>
              <a:gd name="connsiteY37" fmla="*/ 41275 h 381000"/>
              <a:gd name="connsiteX38" fmla="*/ 161925 w 506412"/>
              <a:gd name="connsiteY38" fmla="*/ 30163 h 381000"/>
              <a:gd name="connsiteX39" fmla="*/ 198437 w 506412"/>
              <a:gd name="connsiteY39" fmla="*/ 22225 h 381000"/>
              <a:gd name="connsiteX40" fmla="*/ 223837 w 506412"/>
              <a:gd name="connsiteY40" fmla="*/ 9525 h 381000"/>
              <a:gd name="connsiteX41" fmla="*/ 279400 w 506412"/>
              <a:gd name="connsiteY41"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6412" h="381000">
                <a:moveTo>
                  <a:pt x="279400" y="0"/>
                </a:moveTo>
                <a:lnTo>
                  <a:pt x="336550" y="0"/>
                </a:lnTo>
                <a:lnTo>
                  <a:pt x="385762" y="11113"/>
                </a:lnTo>
                <a:lnTo>
                  <a:pt x="439737" y="34925"/>
                </a:lnTo>
                <a:lnTo>
                  <a:pt x="476250" y="53975"/>
                </a:lnTo>
                <a:lnTo>
                  <a:pt x="501650" y="68263"/>
                </a:lnTo>
                <a:lnTo>
                  <a:pt x="504825" y="134938"/>
                </a:lnTo>
                <a:lnTo>
                  <a:pt x="506412" y="190500"/>
                </a:lnTo>
                <a:lnTo>
                  <a:pt x="501650" y="233363"/>
                </a:lnTo>
                <a:lnTo>
                  <a:pt x="485775" y="269875"/>
                </a:lnTo>
                <a:lnTo>
                  <a:pt x="447675" y="296863"/>
                </a:lnTo>
                <a:lnTo>
                  <a:pt x="404812" y="325438"/>
                </a:lnTo>
                <a:lnTo>
                  <a:pt x="360362" y="342900"/>
                </a:lnTo>
                <a:lnTo>
                  <a:pt x="342900" y="342900"/>
                </a:lnTo>
                <a:lnTo>
                  <a:pt x="314325" y="361950"/>
                </a:lnTo>
                <a:lnTo>
                  <a:pt x="263525" y="381000"/>
                </a:lnTo>
                <a:lnTo>
                  <a:pt x="233362" y="363538"/>
                </a:lnTo>
                <a:lnTo>
                  <a:pt x="193675" y="350838"/>
                </a:lnTo>
                <a:lnTo>
                  <a:pt x="158750" y="346075"/>
                </a:lnTo>
                <a:lnTo>
                  <a:pt x="144462" y="339725"/>
                </a:lnTo>
                <a:lnTo>
                  <a:pt x="152400" y="319088"/>
                </a:lnTo>
                <a:lnTo>
                  <a:pt x="163512" y="265113"/>
                </a:lnTo>
                <a:lnTo>
                  <a:pt x="166687" y="228600"/>
                </a:lnTo>
                <a:lnTo>
                  <a:pt x="161925" y="193675"/>
                </a:lnTo>
                <a:lnTo>
                  <a:pt x="149225" y="179388"/>
                </a:lnTo>
                <a:lnTo>
                  <a:pt x="128587" y="176213"/>
                </a:lnTo>
                <a:lnTo>
                  <a:pt x="139700" y="227013"/>
                </a:lnTo>
                <a:lnTo>
                  <a:pt x="123825" y="254000"/>
                </a:lnTo>
                <a:lnTo>
                  <a:pt x="95250" y="280988"/>
                </a:lnTo>
                <a:lnTo>
                  <a:pt x="80962" y="300038"/>
                </a:lnTo>
                <a:lnTo>
                  <a:pt x="68262" y="317500"/>
                </a:lnTo>
                <a:lnTo>
                  <a:pt x="39687" y="228600"/>
                </a:lnTo>
                <a:lnTo>
                  <a:pt x="1587" y="201613"/>
                </a:lnTo>
                <a:lnTo>
                  <a:pt x="0" y="146050"/>
                </a:lnTo>
                <a:lnTo>
                  <a:pt x="22225" y="106363"/>
                </a:lnTo>
                <a:lnTo>
                  <a:pt x="60325" y="77788"/>
                </a:lnTo>
                <a:lnTo>
                  <a:pt x="84137" y="58738"/>
                </a:lnTo>
                <a:lnTo>
                  <a:pt x="114300" y="41275"/>
                </a:lnTo>
                <a:lnTo>
                  <a:pt x="161925" y="30163"/>
                </a:lnTo>
                <a:lnTo>
                  <a:pt x="198437" y="22225"/>
                </a:lnTo>
                <a:lnTo>
                  <a:pt x="223837" y="9525"/>
                </a:lnTo>
                <a:lnTo>
                  <a:pt x="279400" y="0"/>
                </a:lnTo>
                <a:close/>
              </a:path>
            </a:pathLst>
          </a:cu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9" name="TextBox 298">
            <a:extLst>
              <a:ext uri="{FF2B5EF4-FFF2-40B4-BE49-F238E27FC236}">
                <a16:creationId xmlns:a16="http://schemas.microsoft.com/office/drawing/2014/main" id="{47C9C682-0ED4-1791-CDD6-5DBAC301847B}"/>
              </a:ext>
            </a:extLst>
          </p:cNvPr>
          <p:cNvSpPr txBox="1"/>
          <p:nvPr/>
        </p:nvSpPr>
        <p:spPr>
          <a:xfrm>
            <a:off x="7768122" y="3828369"/>
            <a:ext cx="1620957" cy="271934"/>
          </a:xfrm>
          <a:prstGeom prst="rect">
            <a:avLst/>
          </a:prstGeom>
          <a:noFill/>
        </p:spPr>
        <p:txBody>
          <a:bodyPr wrap="none" rtlCol="0">
            <a:spAutoFit/>
          </a:bodyPr>
          <a:lstStyle/>
          <a:p>
            <a:r>
              <a:rPr lang="en-US" sz="1167"/>
              <a:t>Fully Connected Layer</a:t>
            </a:r>
          </a:p>
        </p:txBody>
      </p:sp>
      <p:pic>
        <p:nvPicPr>
          <p:cNvPr id="301" name="Picture 2">
            <a:extLst>
              <a:ext uri="{FF2B5EF4-FFF2-40B4-BE49-F238E27FC236}">
                <a16:creationId xmlns:a16="http://schemas.microsoft.com/office/drawing/2014/main" id="{859D15BE-A57A-AADD-2BBF-40D09BF4D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135" y="4842786"/>
            <a:ext cx="651268" cy="471359"/>
          </a:xfrm>
          <a:prstGeom prst="rect">
            <a:avLst/>
          </a:prstGeom>
          <a:noFill/>
          <a:extLst>
            <a:ext uri="{909E8E84-426E-40DD-AFC4-6F175D3DCCD1}">
              <a14:hiddenFill xmlns:a14="http://schemas.microsoft.com/office/drawing/2010/main">
                <a:solidFill>
                  <a:srgbClr val="FFFFFF"/>
                </a:solidFill>
              </a14:hiddenFill>
            </a:ext>
          </a:extLst>
        </p:spPr>
      </p:pic>
      <p:grpSp>
        <p:nvGrpSpPr>
          <p:cNvPr id="303" name="Group 302">
            <a:extLst>
              <a:ext uri="{FF2B5EF4-FFF2-40B4-BE49-F238E27FC236}">
                <a16:creationId xmlns:a16="http://schemas.microsoft.com/office/drawing/2014/main" id="{EF08E98C-BEAB-5AD5-153F-342DE2F8A168}"/>
              </a:ext>
            </a:extLst>
          </p:cNvPr>
          <p:cNvGrpSpPr/>
          <p:nvPr/>
        </p:nvGrpSpPr>
        <p:grpSpPr>
          <a:xfrm>
            <a:off x="3939111" y="4917631"/>
            <a:ext cx="299214" cy="299395"/>
            <a:chOff x="3654069" y="3719500"/>
            <a:chExt cx="1778408" cy="1736420"/>
          </a:xfrm>
        </p:grpSpPr>
        <p:sp>
          <p:nvSpPr>
            <p:cNvPr id="304" name="Rectangle 303">
              <a:extLst>
                <a:ext uri="{FF2B5EF4-FFF2-40B4-BE49-F238E27FC236}">
                  <a16:creationId xmlns:a16="http://schemas.microsoft.com/office/drawing/2014/main" id="{6553ABF8-AA8A-FBED-3EA3-EDB551DEE9CB}"/>
                </a:ext>
              </a:extLst>
            </p:cNvPr>
            <p:cNvSpPr/>
            <p:nvPr/>
          </p:nvSpPr>
          <p:spPr>
            <a:xfrm>
              <a:off x="3654069" y="37195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5" name="Rectangle 304">
              <a:extLst>
                <a:ext uri="{FF2B5EF4-FFF2-40B4-BE49-F238E27FC236}">
                  <a16:creationId xmlns:a16="http://schemas.microsoft.com/office/drawing/2014/main" id="{976B094F-AA03-1ADE-0464-3B218F491BEC}"/>
                </a:ext>
              </a:extLst>
            </p:cNvPr>
            <p:cNvSpPr/>
            <p:nvPr/>
          </p:nvSpPr>
          <p:spPr>
            <a:xfrm>
              <a:off x="3764542" y="3830799"/>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6" name="Rectangle 305">
              <a:extLst>
                <a:ext uri="{FF2B5EF4-FFF2-40B4-BE49-F238E27FC236}">
                  <a16:creationId xmlns:a16="http://schemas.microsoft.com/office/drawing/2014/main" id="{BDE2401C-D207-7DE7-1E82-4D332F37FE69}"/>
                </a:ext>
              </a:extLst>
            </p:cNvPr>
            <p:cNvSpPr/>
            <p:nvPr/>
          </p:nvSpPr>
          <p:spPr>
            <a:xfrm>
              <a:off x="3849710" y="3907331"/>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7" name="Rectangle 306">
              <a:extLst>
                <a:ext uri="{FF2B5EF4-FFF2-40B4-BE49-F238E27FC236}">
                  <a16:creationId xmlns:a16="http://schemas.microsoft.com/office/drawing/2014/main" id="{7037C80D-1996-8E63-07BB-A59795B2215B}"/>
                </a:ext>
              </a:extLst>
            </p:cNvPr>
            <p:cNvSpPr/>
            <p:nvPr/>
          </p:nvSpPr>
          <p:spPr>
            <a:xfrm>
              <a:off x="3934878" y="4012884"/>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9" name="Rectangle 308">
              <a:extLst>
                <a:ext uri="{FF2B5EF4-FFF2-40B4-BE49-F238E27FC236}">
                  <a16:creationId xmlns:a16="http://schemas.microsoft.com/office/drawing/2014/main" id="{7B1573A8-69C1-9016-AD47-97D7C5F664DF}"/>
                </a:ext>
              </a:extLst>
            </p:cNvPr>
            <p:cNvSpPr/>
            <p:nvPr/>
          </p:nvSpPr>
          <p:spPr>
            <a:xfrm>
              <a:off x="4039575" y="4097656"/>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1" name="Rectangle 310">
              <a:extLst>
                <a:ext uri="{FF2B5EF4-FFF2-40B4-BE49-F238E27FC236}">
                  <a16:creationId xmlns:a16="http://schemas.microsoft.com/office/drawing/2014/main" id="{314F9BCA-ED83-E565-212E-7937C597FC33}"/>
                </a:ext>
              </a:extLst>
            </p:cNvPr>
            <p:cNvSpPr/>
            <p:nvPr/>
          </p:nvSpPr>
          <p:spPr>
            <a:xfrm>
              <a:off x="4138530" y="4182428"/>
              <a:ext cx="1188720" cy="1188720"/>
            </a:xfrm>
            <a:prstGeom prst="rect">
              <a:avLst/>
            </a:prstGeom>
            <a:solidFill>
              <a:srgbClr val="E8E8E8">
                <a:alpha val="6666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2" name="Rectangle 311">
              <a:extLst>
                <a:ext uri="{FF2B5EF4-FFF2-40B4-BE49-F238E27FC236}">
                  <a16:creationId xmlns:a16="http://schemas.microsoft.com/office/drawing/2014/main" id="{3486F171-E6A8-5B13-EA45-D7AD783E894B}"/>
                </a:ext>
              </a:extLst>
            </p:cNvPr>
            <p:cNvSpPr/>
            <p:nvPr/>
          </p:nvSpPr>
          <p:spPr>
            <a:xfrm>
              <a:off x="4243757" y="4267200"/>
              <a:ext cx="1188720" cy="1188720"/>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13" name="Rectangle 312">
            <a:extLst>
              <a:ext uri="{FF2B5EF4-FFF2-40B4-BE49-F238E27FC236}">
                <a16:creationId xmlns:a16="http://schemas.microsoft.com/office/drawing/2014/main" id="{619CF97E-64A9-40A1-AC5A-A858053F1FFB}"/>
              </a:ext>
            </a:extLst>
          </p:cNvPr>
          <p:cNvSpPr/>
          <p:nvPr/>
        </p:nvSpPr>
        <p:spPr>
          <a:xfrm>
            <a:off x="4159736" y="5037224"/>
            <a:ext cx="38300" cy="394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5" name="Straight Connector 264">
            <a:extLst>
              <a:ext uri="{FF2B5EF4-FFF2-40B4-BE49-F238E27FC236}">
                <a16:creationId xmlns:a16="http://schemas.microsoft.com/office/drawing/2014/main" id="{C72DE423-1429-2AC7-9DF9-4B75D1DC2DE9}"/>
              </a:ext>
            </a:extLst>
          </p:cNvPr>
          <p:cNvCxnSpPr>
            <a:cxnSpLocks/>
            <a:stCxn id="35" idx="2"/>
            <a:endCxn id="313" idx="2"/>
          </p:cNvCxnSpPr>
          <p:nvPr/>
        </p:nvCxnSpPr>
        <p:spPr>
          <a:xfrm flipV="1">
            <a:off x="3445559" y="5076698"/>
            <a:ext cx="733328" cy="14368"/>
          </a:xfrm>
          <a:prstGeom prst="line">
            <a:avLst/>
          </a:prstGeom>
        </p:spPr>
        <p:style>
          <a:lnRef idx="1">
            <a:schemeClr val="dk1"/>
          </a:lnRef>
          <a:fillRef idx="0">
            <a:schemeClr val="dk1"/>
          </a:fillRef>
          <a:effectRef idx="0">
            <a:schemeClr val="dk1"/>
          </a:effectRef>
          <a:fontRef idx="minor">
            <a:schemeClr val="tx1"/>
          </a:fontRef>
        </p:style>
      </p:cxnSp>
      <p:cxnSp>
        <p:nvCxnSpPr>
          <p:cNvPr id="268" name="Straight Connector 267">
            <a:extLst>
              <a:ext uri="{FF2B5EF4-FFF2-40B4-BE49-F238E27FC236}">
                <a16:creationId xmlns:a16="http://schemas.microsoft.com/office/drawing/2014/main" id="{CC04A344-EA84-565B-4992-9B2D93F33F3E}"/>
              </a:ext>
            </a:extLst>
          </p:cNvPr>
          <p:cNvCxnSpPr>
            <a:cxnSpLocks/>
            <a:stCxn id="35" idx="0"/>
            <a:endCxn id="313" idx="0"/>
          </p:cNvCxnSpPr>
          <p:nvPr/>
        </p:nvCxnSpPr>
        <p:spPr>
          <a:xfrm>
            <a:off x="3445559" y="5025999"/>
            <a:ext cx="733328" cy="11225"/>
          </a:xfrm>
          <a:prstGeom prst="line">
            <a:avLst/>
          </a:prstGeom>
        </p:spPr>
        <p:style>
          <a:lnRef idx="1">
            <a:schemeClr val="dk1"/>
          </a:lnRef>
          <a:fillRef idx="0">
            <a:schemeClr val="dk1"/>
          </a:fillRef>
          <a:effectRef idx="0">
            <a:schemeClr val="dk1"/>
          </a:effectRef>
          <a:fontRef idx="minor">
            <a:schemeClr val="tx1"/>
          </a:fontRef>
        </p:style>
      </p:cxnSp>
      <p:cxnSp>
        <p:nvCxnSpPr>
          <p:cNvPr id="330" name="Straight Arrow Connector 329">
            <a:extLst>
              <a:ext uri="{FF2B5EF4-FFF2-40B4-BE49-F238E27FC236}">
                <a16:creationId xmlns:a16="http://schemas.microsoft.com/office/drawing/2014/main" id="{BBF67A2D-CCF5-5A91-7A90-411D413EFCE8}"/>
              </a:ext>
            </a:extLst>
          </p:cNvPr>
          <p:cNvCxnSpPr>
            <a:cxnSpLocks/>
            <a:endCxn id="301" idx="1"/>
          </p:cNvCxnSpPr>
          <p:nvPr/>
        </p:nvCxnSpPr>
        <p:spPr>
          <a:xfrm>
            <a:off x="4282718" y="5078466"/>
            <a:ext cx="39741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38" name="TextBox 337">
            <a:extLst>
              <a:ext uri="{FF2B5EF4-FFF2-40B4-BE49-F238E27FC236}">
                <a16:creationId xmlns:a16="http://schemas.microsoft.com/office/drawing/2014/main" id="{C8F3C765-C7EC-AF1A-E0E2-EA9CC9463E8C}"/>
              </a:ext>
            </a:extLst>
          </p:cNvPr>
          <p:cNvSpPr txBox="1"/>
          <p:nvPr/>
        </p:nvSpPr>
        <p:spPr>
          <a:xfrm>
            <a:off x="5410259" y="4532622"/>
            <a:ext cx="966046" cy="400110"/>
          </a:xfrm>
          <a:prstGeom prst="rect">
            <a:avLst/>
          </a:prstGeom>
          <a:noFill/>
        </p:spPr>
        <p:txBody>
          <a:bodyPr wrap="square" rtlCol="0">
            <a:spAutoFit/>
          </a:bodyPr>
          <a:lstStyle/>
          <a:p>
            <a:pPr algn="ctr"/>
            <a:r>
              <a:rPr lang="en-US" sz="1000"/>
              <a:t>Feature map layer 3</a:t>
            </a:r>
          </a:p>
        </p:txBody>
      </p:sp>
      <p:cxnSp>
        <p:nvCxnSpPr>
          <p:cNvPr id="339" name="Straight Arrow Connector 338">
            <a:extLst>
              <a:ext uri="{FF2B5EF4-FFF2-40B4-BE49-F238E27FC236}">
                <a16:creationId xmlns:a16="http://schemas.microsoft.com/office/drawing/2014/main" id="{67085D25-50BD-12EF-7320-AFDD734B7C45}"/>
              </a:ext>
            </a:extLst>
          </p:cNvPr>
          <p:cNvCxnSpPr>
            <a:cxnSpLocks/>
            <a:stCxn id="301" idx="3"/>
          </p:cNvCxnSpPr>
          <p:nvPr/>
        </p:nvCxnSpPr>
        <p:spPr>
          <a:xfrm>
            <a:off x="5331403" y="5078466"/>
            <a:ext cx="418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4" name="TextBox 343">
            <a:extLst>
              <a:ext uri="{FF2B5EF4-FFF2-40B4-BE49-F238E27FC236}">
                <a16:creationId xmlns:a16="http://schemas.microsoft.com/office/drawing/2014/main" id="{B22EBFD0-F91B-DE8F-5E4D-CFBA4506A43D}"/>
              </a:ext>
            </a:extLst>
          </p:cNvPr>
          <p:cNvSpPr txBox="1"/>
          <p:nvPr/>
        </p:nvSpPr>
        <p:spPr>
          <a:xfrm>
            <a:off x="5302197" y="2764909"/>
            <a:ext cx="624466" cy="323294"/>
          </a:xfrm>
          <a:prstGeom prst="rect">
            <a:avLst/>
          </a:prstGeom>
          <a:noFill/>
        </p:spPr>
        <p:txBody>
          <a:bodyPr wrap="none" rtlCol="0">
            <a:spAutoFit/>
          </a:bodyPr>
          <a:lstStyle/>
          <a:p>
            <a:r>
              <a:rPr lang="en-US" sz="1501" err="1"/>
              <a:t>ReLU</a:t>
            </a:r>
            <a:endParaRPr lang="en-US" sz="1501"/>
          </a:p>
        </p:txBody>
      </p:sp>
      <p:sp>
        <p:nvSpPr>
          <p:cNvPr id="345" name="TextBox 344">
            <a:extLst>
              <a:ext uri="{FF2B5EF4-FFF2-40B4-BE49-F238E27FC236}">
                <a16:creationId xmlns:a16="http://schemas.microsoft.com/office/drawing/2014/main" id="{819A8813-193F-0B8D-4B29-A89265AA9B77}"/>
              </a:ext>
            </a:extLst>
          </p:cNvPr>
          <p:cNvSpPr txBox="1"/>
          <p:nvPr/>
        </p:nvSpPr>
        <p:spPr>
          <a:xfrm>
            <a:off x="10772592" y="1889677"/>
            <a:ext cx="624466" cy="323294"/>
          </a:xfrm>
          <a:prstGeom prst="rect">
            <a:avLst/>
          </a:prstGeom>
          <a:noFill/>
        </p:spPr>
        <p:txBody>
          <a:bodyPr wrap="none" rtlCol="0">
            <a:spAutoFit/>
          </a:bodyPr>
          <a:lstStyle/>
          <a:p>
            <a:r>
              <a:rPr lang="en-US" sz="1501" err="1"/>
              <a:t>ReLU</a:t>
            </a:r>
            <a:endParaRPr lang="en-US" sz="1501"/>
          </a:p>
        </p:txBody>
      </p:sp>
      <p:sp>
        <p:nvSpPr>
          <p:cNvPr id="346" name="TextBox 345">
            <a:extLst>
              <a:ext uri="{FF2B5EF4-FFF2-40B4-BE49-F238E27FC236}">
                <a16:creationId xmlns:a16="http://schemas.microsoft.com/office/drawing/2014/main" id="{C70C3D6E-95F3-D13D-8F78-22ED9780810E}"/>
              </a:ext>
            </a:extLst>
          </p:cNvPr>
          <p:cNvSpPr txBox="1"/>
          <p:nvPr/>
        </p:nvSpPr>
        <p:spPr>
          <a:xfrm>
            <a:off x="4782987" y="4564228"/>
            <a:ext cx="575414" cy="297454"/>
          </a:xfrm>
          <a:prstGeom prst="rect">
            <a:avLst/>
          </a:prstGeom>
          <a:noFill/>
        </p:spPr>
        <p:txBody>
          <a:bodyPr wrap="none" rtlCol="0">
            <a:spAutoFit/>
          </a:bodyPr>
          <a:lstStyle/>
          <a:p>
            <a:r>
              <a:rPr lang="en-US" sz="1333" err="1"/>
              <a:t>ReLU</a:t>
            </a:r>
            <a:endParaRPr lang="en-US" sz="1333"/>
          </a:p>
        </p:txBody>
      </p:sp>
      <p:sp>
        <p:nvSpPr>
          <p:cNvPr id="348" name="TextBox 347">
            <a:extLst>
              <a:ext uri="{FF2B5EF4-FFF2-40B4-BE49-F238E27FC236}">
                <a16:creationId xmlns:a16="http://schemas.microsoft.com/office/drawing/2014/main" id="{8BE18640-C9A2-BEAD-FD70-4EBD838A2497}"/>
              </a:ext>
            </a:extLst>
          </p:cNvPr>
          <p:cNvSpPr txBox="1"/>
          <p:nvPr/>
        </p:nvSpPr>
        <p:spPr>
          <a:xfrm>
            <a:off x="3115823" y="6601519"/>
            <a:ext cx="513282" cy="271934"/>
          </a:xfrm>
          <a:prstGeom prst="rect">
            <a:avLst/>
          </a:prstGeom>
          <a:noFill/>
        </p:spPr>
        <p:txBody>
          <a:bodyPr wrap="none" rtlCol="0">
            <a:spAutoFit/>
          </a:bodyPr>
          <a:lstStyle/>
          <a:p>
            <a:r>
              <a:rPr lang="en-US" sz="1167"/>
              <a:t>Filter</a:t>
            </a:r>
          </a:p>
        </p:txBody>
      </p:sp>
      <p:sp>
        <p:nvSpPr>
          <p:cNvPr id="349" name="TextBox 348">
            <a:extLst>
              <a:ext uri="{FF2B5EF4-FFF2-40B4-BE49-F238E27FC236}">
                <a16:creationId xmlns:a16="http://schemas.microsoft.com/office/drawing/2014/main" id="{0C6C7B01-D64F-7395-129E-DC96C2C00A26}"/>
              </a:ext>
            </a:extLst>
          </p:cNvPr>
          <p:cNvSpPr txBox="1"/>
          <p:nvPr/>
        </p:nvSpPr>
        <p:spPr>
          <a:xfrm>
            <a:off x="7881985" y="248851"/>
            <a:ext cx="513282" cy="271934"/>
          </a:xfrm>
          <a:prstGeom prst="rect">
            <a:avLst/>
          </a:prstGeom>
          <a:noFill/>
        </p:spPr>
        <p:txBody>
          <a:bodyPr wrap="none" rtlCol="0">
            <a:spAutoFit/>
          </a:bodyPr>
          <a:lstStyle/>
          <a:p>
            <a:r>
              <a:rPr lang="en-US" sz="1167"/>
              <a:t>Filter</a:t>
            </a:r>
          </a:p>
        </p:txBody>
      </p:sp>
    </p:spTree>
    <p:extLst>
      <p:ext uri="{BB962C8B-B14F-4D97-AF65-F5344CB8AC3E}">
        <p14:creationId xmlns:p14="http://schemas.microsoft.com/office/powerpoint/2010/main" val="2185931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FC9523A-8FF7-65DE-7B5C-8A521D6AF15F}"/>
              </a:ext>
            </a:extLst>
          </p:cNvPr>
          <p:cNvGraphicFramePr>
            <a:graphicFrameLocks noGrp="1"/>
          </p:cNvGraphicFramePr>
          <p:nvPr/>
        </p:nvGraphicFramePr>
        <p:xfrm>
          <a:off x="748489" y="59120"/>
          <a:ext cx="3195266" cy="1854198"/>
        </p:xfrm>
        <a:graphic>
          <a:graphicData uri="http://schemas.openxmlformats.org/drawingml/2006/table">
            <a:tbl>
              <a:tblPr firstRow="1" bandRow="1">
                <a:tableStyleId>{69012ECD-51FC-41F1-AA8D-1B2483CD663E}</a:tableStyleId>
              </a:tblPr>
              <a:tblGrid>
                <a:gridCol w="713078">
                  <a:extLst>
                    <a:ext uri="{9D8B030D-6E8A-4147-A177-3AD203B41FA5}">
                      <a16:colId xmlns:a16="http://schemas.microsoft.com/office/drawing/2014/main" val="1407286919"/>
                    </a:ext>
                  </a:extLst>
                </a:gridCol>
                <a:gridCol w="651231">
                  <a:extLst>
                    <a:ext uri="{9D8B030D-6E8A-4147-A177-3AD203B41FA5}">
                      <a16:colId xmlns:a16="http://schemas.microsoft.com/office/drawing/2014/main" val="3137463823"/>
                    </a:ext>
                  </a:extLst>
                </a:gridCol>
                <a:gridCol w="819698">
                  <a:extLst>
                    <a:ext uri="{9D8B030D-6E8A-4147-A177-3AD203B41FA5}">
                      <a16:colId xmlns:a16="http://schemas.microsoft.com/office/drawing/2014/main" val="3841838946"/>
                    </a:ext>
                  </a:extLst>
                </a:gridCol>
                <a:gridCol w="1011259">
                  <a:extLst>
                    <a:ext uri="{9D8B030D-6E8A-4147-A177-3AD203B41FA5}">
                      <a16:colId xmlns:a16="http://schemas.microsoft.com/office/drawing/2014/main" val="1564875354"/>
                    </a:ext>
                  </a:extLst>
                </a:gridCol>
              </a:tblGrid>
              <a:tr h="309033">
                <a:tc>
                  <a:txBody>
                    <a:bodyPr/>
                    <a:lstStyle/>
                    <a:p>
                      <a:pPr algn="ctr"/>
                      <a:r>
                        <a:rPr lang="en-US" sz="1000"/>
                        <a:t>Class</a:t>
                      </a:r>
                    </a:p>
                  </a:txBody>
                  <a:tcPr marL="76200" marR="76200" marT="38100" marB="38100"/>
                </a:tc>
                <a:tc>
                  <a:txBody>
                    <a:bodyPr/>
                    <a:lstStyle/>
                    <a:p>
                      <a:pPr algn="ctr"/>
                      <a:r>
                        <a:rPr lang="en-US" sz="1000"/>
                        <a:t>Month</a:t>
                      </a:r>
                    </a:p>
                  </a:txBody>
                  <a:tcPr marL="76200" marR="76200" marT="38100" marB="38100"/>
                </a:tc>
                <a:tc>
                  <a:txBody>
                    <a:bodyPr/>
                    <a:lstStyle/>
                    <a:p>
                      <a:pPr algn="ctr"/>
                      <a:r>
                        <a:rPr lang="en-US" sz="10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Daily_price</a:t>
                      </a:r>
                      <a:endParaRPr lang="en-US" sz="1000"/>
                    </a:p>
                  </a:txBody>
                  <a:tcPr marL="76200" marR="76200" marT="38100" marB="38100"/>
                </a:tc>
                <a:extLst>
                  <a:ext uri="{0D108BD9-81ED-4DB2-BD59-A6C34878D82A}">
                    <a16:rowId xmlns:a16="http://schemas.microsoft.com/office/drawing/2014/main" val="3861411795"/>
                  </a:ext>
                </a:extLst>
              </a:tr>
              <a:tr h="309033">
                <a:tc>
                  <a:txBody>
                    <a:bodyPr/>
                    <a:lstStyle/>
                    <a:p>
                      <a:pPr algn="ctr"/>
                      <a:r>
                        <a:rPr lang="en-US" sz="1300"/>
                        <a:t>SUV</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2024</a:t>
                      </a:r>
                    </a:p>
                  </a:txBody>
                  <a:tcPr marL="76200" marR="76200" marT="38100" marB="38100"/>
                </a:tc>
                <a:tc>
                  <a:txBody>
                    <a:bodyPr/>
                    <a:lstStyle/>
                    <a:p>
                      <a:pPr algn="ctr"/>
                      <a:r>
                        <a:rPr lang="en-US" sz="1300"/>
                        <a:t>44</a:t>
                      </a:r>
                    </a:p>
                  </a:txBody>
                  <a:tcPr marL="76200" marR="76200" marT="38100" marB="38100"/>
                </a:tc>
                <a:extLst>
                  <a:ext uri="{0D108BD9-81ED-4DB2-BD59-A6C34878D82A}">
                    <a16:rowId xmlns:a16="http://schemas.microsoft.com/office/drawing/2014/main" val="947962953"/>
                  </a:ext>
                </a:extLst>
              </a:tr>
              <a:tr h="309033">
                <a:tc>
                  <a:txBody>
                    <a:bodyPr/>
                    <a:lstStyle/>
                    <a:p>
                      <a:pPr algn="ctr"/>
                      <a:r>
                        <a:rPr lang="en-US" sz="1300"/>
                        <a:t>Luxury</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2022</a:t>
                      </a:r>
                    </a:p>
                  </a:txBody>
                  <a:tcPr marL="76200" marR="76200" marT="38100" marB="38100"/>
                </a:tc>
                <a:tc>
                  <a:txBody>
                    <a:bodyPr/>
                    <a:lstStyle/>
                    <a:p>
                      <a:pPr algn="ctr"/>
                      <a:r>
                        <a:rPr lang="en-US" sz="1300"/>
                        <a:t>70</a:t>
                      </a:r>
                    </a:p>
                  </a:txBody>
                  <a:tcPr marL="76200" marR="76200" marT="38100" marB="38100"/>
                </a:tc>
                <a:extLst>
                  <a:ext uri="{0D108BD9-81ED-4DB2-BD59-A6C34878D82A}">
                    <a16:rowId xmlns:a16="http://schemas.microsoft.com/office/drawing/2014/main" val="2862047062"/>
                  </a:ext>
                </a:extLst>
              </a:tr>
              <a:tr h="309033">
                <a:tc>
                  <a:txBody>
                    <a:bodyPr/>
                    <a:lstStyle/>
                    <a:p>
                      <a:pPr algn="ctr"/>
                      <a:r>
                        <a:rPr lang="en-US" sz="1300"/>
                        <a:t>Sedan</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2017</a:t>
                      </a:r>
                    </a:p>
                  </a:txBody>
                  <a:tcPr marL="76200" marR="76200" marT="38100" marB="38100"/>
                </a:tc>
                <a:tc>
                  <a:txBody>
                    <a:bodyPr/>
                    <a:lstStyle/>
                    <a:p>
                      <a:pPr algn="ctr"/>
                      <a:r>
                        <a:rPr lang="en-US" sz="1300"/>
                        <a:t>18</a:t>
                      </a:r>
                    </a:p>
                  </a:txBody>
                  <a:tcPr marL="76200" marR="76200" marT="38100" marB="38100"/>
                </a:tc>
                <a:extLst>
                  <a:ext uri="{0D108BD9-81ED-4DB2-BD59-A6C34878D82A}">
                    <a16:rowId xmlns:a16="http://schemas.microsoft.com/office/drawing/2014/main" val="2949734220"/>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2019</a:t>
                      </a:r>
                    </a:p>
                  </a:txBody>
                  <a:tcPr marL="76200" marR="76200" marT="38100" marB="38100"/>
                </a:tc>
                <a:tc>
                  <a:txBody>
                    <a:bodyPr/>
                    <a:lstStyle/>
                    <a:p>
                      <a:pPr algn="ctr"/>
                      <a:r>
                        <a:rPr lang="en-US" sz="1300"/>
                        <a:t>33</a:t>
                      </a:r>
                    </a:p>
                  </a:txBody>
                  <a:tcPr marL="76200" marR="76200" marT="38100" marB="38100"/>
                </a:tc>
                <a:extLst>
                  <a:ext uri="{0D108BD9-81ED-4DB2-BD59-A6C34878D82A}">
                    <a16:rowId xmlns:a16="http://schemas.microsoft.com/office/drawing/2014/main" val="20521192"/>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2018</a:t>
                      </a:r>
                    </a:p>
                  </a:txBody>
                  <a:tcPr marL="76200" marR="76200" marT="38100" marB="38100"/>
                </a:tc>
                <a:tc>
                  <a:txBody>
                    <a:bodyPr/>
                    <a:lstStyle/>
                    <a:p>
                      <a:pPr algn="ctr"/>
                      <a:r>
                        <a:rPr lang="en-US" sz="1300"/>
                        <a:t>31</a:t>
                      </a:r>
                    </a:p>
                  </a:txBody>
                  <a:tcPr marL="76200" marR="76200" marT="38100" marB="38100"/>
                </a:tc>
                <a:extLst>
                  <a:ext uri="{0D108BD9-81ED-4DB2-BD59-A6C34878D82A}">
                    <a16:rowId xmlns:a16="http://schemas.microsoft.com/office/drawing/2014/main" val="4069692141"/>
                  </a:ext>
                </a:extLst>
              </a:tr>
            </a:tbl>
          </a:graphicData>
        </a:graphic>
      </p:graphicFrame>
      <p:cxnSp>
        <p:nvCxnSpPr>
          <p:cNvPr id="6" name="Straight Arrow Connector 5">
            <a:extLst>
              <a:ext uri="{FF2B5EF4-FFF2-40B4-BE49-F238E27FC236}">
                <a16:creationId xmlns:a16="http://schemas.microsoft.com/office/drawing/2014/main" id="{A86E6660-5AC5-F1C3-6717-F1D373D9FC63}"/>
              </a:ext>
            </a:extLst>
          </p:cNvPr>
          <p:cNvCxnSpPr>
            <a:cxnSpLocks/>
            <a:stCxn id="4" idx="3"/>
            <a:endCxn id="9" idx="1"/>
          </p:cNvCxnSpPr>
          <p:nvPr/>
        </p:nvCxnSpPr>
        <p:spPr>
          <a:xfrm>
            <a:off x="3943755" y="986219"/>
            <a:ext cx="518808" cy="59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7D1CAE8-7460-492D-8C51-D6BAC3DC898B}"/>
              </a:ext>
            </a:extLst>
          </p:cNvPr>
          <p:cNvSpPr txBox="1"/>
          <p:nvPr/>
        </p:nvSpPr>
        <p:spPr>
          <a:xfrm>
            <a:off x="4462563" y="856232"/>
            <a:ext cx="1503938" cy="271934"/>
          </a:xfrm>
          <a:prstGeom prst="rect">
            <a:avLst/>
          </a:prstGeom>
          <a:noFill/>
        </p:spPr>
        <p:txBody>
          <a:bodyPr wrap="none" rtlCol="0">
            <a:spAutoFit/>
          </a:bodyPr>
          <a:lstStyle/>
          <a:p>
            <a:r>
              <a:rPr lang="en-US" sz="1167"/>
              <a:t>Average(</a:t>
            </a:r>
            <a:r>
              <a:rPr lang="en-US" sz="1167" err="1"/>
              <a:t>Daily_price</a:t>
            </a:r>
            <a:r>
              <a:rPr lang="en-US" sz="1167"/>
              <a:t>)</a:t>
            </a:r>
          </a:p>
        </p:txBody>
      </p:sp>
      <p:cxnSp>
        <p:nvCxnSpPr>
          <p:cNvPr id="11" name="Straight Arrow Connector 10">
            <a:extLst>
              <a:ext uri="{FF2B5EF4-FFF2-40B4-BE49-F238E27FC236}">
                <a16:creationId xmlns:a16="http://schemas.microsoft.com/office/drawing/2014/main" id="{904DBF94-6E00-2E58-6688-171B7B01CF01}"/>
              </a:ext>
            </a:extLst>
          </p:cNvPr>
          <p:cNvCxnSpPr>
            <a:cxnSpLocks/>
            <a:stCxn id="9" idx="3"/>
            <a:endCxn id="47" idx="1"/>
          </p:cNvCxnSpPr>
          <p:nvPr/>
        </p:nvCxnSpPr>
        <p:spPr>
          <a:xfrm flipV="1">
            <a:off x="5966501" y="986635"/>
            <a:ext cx="351487" cy="556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6600EFF-B55A-C486-B94C-A9604612056C}"/>
              </a:ext>
            </a:extLst>
          </p:cNvPr>
          <p:cNvCxnSpPr>
            <a:cxnSpLocks/>
            <a:stCxn id="47" idx="3"/>
            <a:endCxn id="29" idx="1"/>
          </p:cNvCxnSpPr>
          <p:nvPr/>
        </p:nvCxnSpPr>
        <p:spPr>
          <a:xfrm>
            <a:off x="9843391" y="986635"/>
            <a:ext cx="303814" cy="5596"/>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1A46CB18-38C3-0F84-753D-AC2F4B1AFC97}"/>
              </a:ext>
            </a:extLst>
          </p:cNvPr>
          <p:cNvSpPr txBox="1"/>
          <p:nvPr/>
        </p:nvSpPr>
        <p:spPr>
          <a:xfrm>
            <a:off x="10147205" y="766464"/>
            <a:ext cx="1693315" cy="451534"/>
          </a:xfrm>
          <a:prstGeom prst="rect">
            <a:avLst/>
          </a:prstGeom>
          <a:noFill/>
        </p:spPr>
        <p:txBody>
          <a:bodyPr wrap="square" rtlCol="0">
            <a:spAutoFit/>
          </a:bodyPr>
          <a:lstStyle/>
          <a:p>
            <a:pPr algn="ctr"/>
            <a:r>
              <a:rPr lang="en-US" sz="1167"/>
              <a:t>Residual(Actual – Predicted)</a:t>
            </a:r>
          </a:p>
        </p:txBody>
      </p:sp>
      <p:sp>
        <p:nvSpPr>
          <p:cNvPr id="46" name="Freeform: Shape 45">
            <a:extLst>
              <a:ext uri="{FF2B5EF4-FFF2-40B4-BE49-F238E27FC236}">
                <a16:creationId xmlns:a16="http://schemas.microsoft.com/office/drawing/2014/main" id="{41984F19-C3A3-AFDA-CF68-F55731733816}"/>
              </a:ext>
            </a:extLst>
          </p:cNvPr>
          <p:cNvSpPr/>
          <p:nvPr/>
        </p:nvSpPr>
        <p:spPr>
          <a:xfrm>
            <a:off x="2945733" y="1157476"/>
            <a:ext cx="8055868" cy="1194920"/>
          </a:xfrm>
          <a:custGeom>
            <a:avLst/>
            <a:gdLst>
              <a:gd name="connsiteX0" fmla="*/ 9866299 w 9874959"/>
              <a:gd name="connsiteY0" fmla="*/ 0 h 1582911"/>
              <a:gd name="connsiteX1" fmla="*/ 9612726 w 9874959"/>
              <a:gd name="connsiteY1" fmla="*/ 829876 h 1582911"/>
              <a:gd name="connsiteX2" fmla="*/ 8129707 w 9874959"/>
              <a:gd name="connsiteY2" fmla="*/ 1183341 h 1582911"/>
              <a:gd name="connsiteX3" fmla="*/ 4863993 w 9874959"/>
              <a:gd name="connsiteY3" fmla="*/ 1252497 h 1582911"/>
              <a:gd name="connsiteX4" fmla="*/ 1283233 w 9874959"/>
              <a:gd name="connsiteY4" fmla="*/ 1321654 h 1582911"/>
              <a:gd name="connsiteX5" fmla="*/ 0 w 9874959"/>
              <a:gd name="connsiteY5" fmla="*/ 1582911 h 158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74959" h="1582911">
                <a:moveTo>
                  <a:pt x="9866299" y="0"/>
                </a:moveTo>
                <a:cubicBezTo>
                  <a:pt x="9884228" y="316326"/>
                  <a:pt x="9902158" y="632653"/>
                  <a:pt x="9612726" y="829876"/>
                </a:cubicBezTo>
                <a:cubicBezTo>
                  <a:pt x="9323294" y="1027100"/>
                  <a:pt x="8921162" y="1112904"/>
                  <a:pt x="8129707" y="1183341"/>
                </a:cubicBezTo>
                <a:cubicBezTo>
                  <a:pt x="7338252" y="1253778"/>
                  <a:pt x="4863993" y="1252497"/>
                  <a:pt x="4863993" y="1252497"/>
                </a:cubicBezTo>
                <a:cubicBezTo>
                  <a:pt x="3722914" y="1275549"/>
                  <a:pt x="2093899" y="1266585"/>
                  <a:pt x="1283233" y="1321654"/>
                </a:cubicBezTo>
                <a:cubicBezTo>
                  <a:pt x="472567" y="1376723"/>
                  <a:pt x="215153" y="1509913"/>
                  <a:pt x="0" y="1582911"/>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aphicFrame>
        <p:nvGraphicFramePr>
          <p:cNvPr id="47" name="Table 46">
            <a:extLst>
              <a:ext uri="{FF2B5EF4-FFF2-40B4-BE49-F238E27FC236}">
                <a16:creationId xmlns:a16="http://schemas.microsoft.com/office/drawing/2014/main" id="{9283FD2A-01DF-1FF0-40D0-CF1D4ACAE389}"/>
              </a:ext>
            </a:extLst>
          </p:cNvPr>
          <p:cNvGraphicFramePr>
            <a:graphicFrameLocks noGrp="1"/>
          </p:cNvGraphicFramePr>
          <p:nvPr/>
        </p:nvGraphicFramePr>
        <p:xfrm>
          <a:off x="6317988" y="40781"/>
          <a:ext cx="3525403" cy="1891708"/>
        </p:xfrm>
        <a:graphic>
          <a:graphicData uri="http://schemas.openxmlformats.org/drawingml/2006/table">
            <a:tbl>
              <a:tblPr firstRow="1" bandRow="1">
                <a:tableStyleId>{69012ECD-51FC-41F1-AA8D-1B2483CD663E}</a:tableStyleId>
              </a:tblPr>
              <a:tblGrid>
                <a:gridCol w="597617">
                  <a:extLst>
                    <a:ext uri="{9D8B030D-6E8A-4147-A177-3AD203B41FA5}">
                      <a16:colId xmlns:a16="http://schemas.microsoft.com/office/drawing/2014/main" val="1407286919"/>
                    </a:ext>
                  </a:extLst>
                </a:gridCol>
                <a:gridCol w="545783">
                  <a:extLst>
                    <a:ext uri="{9D8B030D-6E8A-4147-A177-3AD203B41FA5}">
                      <a16:colId xmlns:a16="http://schemas.microsoft.com/office/drawing/2014/main" val="3137463823"/>
                    </a:ext>
                  </a:extLst>
                </a:gridCol>
                <a:gridCol w="686973">
                  <a:extLst>
                    <a:ext uri="{9D8B030D-6E8A-4147-A177-3AD203B41FA5}">
                      <a16:colId xmlns:a16="http://schemas.microsoft.com/office/drawing/2014/main" val="3841838946"/>
                    </a:ext>
                  </a:extLst>
                </a:gridCol>
                <a:gridCol w="847515">
                  <a:extLst>
                    <a:ext uri="{9D8B030D-6E8A-4147-A177-3AD203B41FA5}">
                      <a16:colId xmlns:a16="http://schemas.microsoft.com/office/drawing/2014/main" val="1564875354"/>
                    </a:ext>
                  </a:extLst>
                </a:gridCol>
                <a:gridCol w="847515">
                  <a:extLst>
                    <a:ext uri="{9D8B030D-6E8A-4147-A177-3AD203B41FA5}">
                      <a16:colId xmlns:a16="http://schemas.microsoft.com/office/drawing/2014/main" val="2927558823"/>
                    </a:ext>
                  </a:extLst>
                </a:gridCol>
              </a:tblGrid>
              <a:tr h="288298">
                <a:tc>
                  <a:txBody>
                    <a:bodyPr/>
                    <a:lstStyle/>
                    <a:p>
                      <a:pPr algn="ctr"/>
                      <a:r>
                        <a:rPr lang="en-US" sz="900"/>
                        <a:t>Class</a:t>
                      </a:r>
                    </a:p>
                  </a:txBody>
                  <a:tcPr marL="76200" marR="76200" marT="38100" marB="38100"/>
                </a:tc>
                <a:tc>
                  <a:txBody>
                    <a:bodyPr/>
                    <a:lstStyle/>
                    <a:p>
                      <a:pPr algn="ctr"/>
                      <a:r>
                        <a:rPr lang="en-US" sz="900"/>
                        <a:t>Month</a:t>
                      </a:r>
                    </a:p>
                  </a:txBody>
                  <a:tcPr marL="76200" marR="76200" marT="38100" marB="38100"/>
                </a:tc>
                <a:tc>
                  <a:txBody>
                    <a:bodyPr/>
                    <a:lstStyle/>
                    <a:p>
                      <a:pPr algn="ctr"/>
                      <a:r>
                        <a:rPr lang="en-US" sz="9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900" err="1"/>
                        <a:t>Daily_price</a:t>
                      </a:r>
                      <a:endParaRPr lang="en-US" sz="900"/>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900"/>
                        <a:t>Predicted</a:t>
                      </a:r>
                    </a:p>
                  </a:txBody>
                  <a:tcPr marL="76200" marR="76200" marT="38100" marB="38100"/>
                </a:tc>
                <a:extLst>
                  <a:ext uri="{0D108BD9-81ED-4DB2-BD59-A6C34878D82A}">
                    <a16:rowId xmlns:a16="http://schemas.microsoft.com/office/drawing/2014/main" val="3861411795"/>
                  </a:ext>
                </a:extLst>
              </a:tr>
              <a:tr h="288298">
                <a:tc>
                  <a:txBody>
                    <a:bodyPr/>
                    <a:lstStyle/>
                    <a:p>
                      <a:pPr algn="ctr"/>
                      <a:r>
                        <a:rPr lang="en-US" sz="1200"/>
                        <a:t>SUV</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2024</a:t>
                      </a:r>
                    </a:p>
                  </a:txBody>
                  <a:tcPr marL="76200" marR="76200" marT="38100" marB="38100"/>
                </a:tc>
                <a:tc>
                  <a:txBody>
                    <a:bodyPr/>
                    <a:lstStyle/>
                    <a:p>
                      <a:pPr algn="ctr"/>
                      <a:r>
                        <a:rPr lang="en-US" sz="1200"/>
                        <a:t>44</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947962953"/>
                  </a:ext>
                </a:extLst>
              </a:tr>
              <a:tr h="450218">
                <a:tc>
                  <a:txBody>
                    <a:bodyPr/>
                    <a:lstStyle/>
                    <a:p>
                      <a:pPr algn="ctr"/>
                      <a:r>
                        <a:rPr lang="en-US" sz="1200"/>
                        <a:t>Luxury</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2022</a:t>
                      </a:r>
                    </a:p>
                  </a:txBody>
                  <a:tcPr marL="76200" marR="76200" marT="38100" marB="38100"/>
                </a:tc>
                <a:tc>
                  <a:txBody>
                    <a:bodyPr/>
                    <a:lstStyle/>
                    <a:p>
                      <a:pPr algn="ctr"/>
                      <a:r>
                        <a:rPr lang="en-US" sz="1200"/>
                        <a:t>70</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2862047062"/>
                  </a:ext>
                </a:extLst>
              </a:tr>
              <a:tr h="288298">
                <a:tc>
                  <a:txBody>
                    <a:bodyPr/>
                    <a:lstStyle/>
                    <a:p>
                      <a:pPr algn="ctr"/>
                      <a:r>
                        <a:rPr lang="en-US" sz="1200"/>
                        <a:t>Sedan</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2017</a:t>
                      </a:r>
                    </a:p>
                  </a:txBody>
                  <a:tcPr marL="76200" marR="76200" marT="38100" marB="38100"/>
                </a:tc>
                <a:tc>
                  <a:txBody>
                    <a:bodyPr/>
                    <a:lstStyle/>
                    <a:p>
                      <a:pPr algn="ctr"/>
                      <a:r>
                        <a:rPr lang="en-US" sz="1200"/>
                        <a:t>18</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2949734220"/>
                  </a:ext>
                </a:extLst>
              </a:tr>
              <a:tr h="288298">
                <a:tc>
                  <a:txBody>
                    <a:bodyPr/>
                    <a:lstStyle/>
                    <a:p>
                      <a:pPr algn="ctr"/>
                      <a:r>
                        <a:rPr lang="en-US" sz="1200"/>
                        <a:t>Truck</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2019</a:t>
                      </a:r>
                    </a:p>
                  </a:txBody>
                  <a:tcPr marL="76200" marR="76200" marT="38100" marB="38100"/>
                </a:tc>
                <a:tc>
                  <a:txBody>
                    <a:bodyPr/>
                    <a:lstStyle/>
                    <a:p>
                      <a:pPr algn="ctr"/>
                      <a:r>
                        <a:rPr lang="en-US" sz="1200"/>
                        <a:t>33</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20521192"/>
                  </a:ext>
                </a:extLst>
              </a:tr>
              <a:tr h="288298">
                <a:tc>
                  <a:txBody>
                    <a:bodyPr/>
                    <a:lstStyle/>
                    <a:p>
                      <a:pPr algn="ctr"/>
                      <a:r>
                        <a:rPr lang="en-US" sz="1200"/>
                        <a:t>Truck</a:t>
                      </a:r>
                    </a:p>
                  </a:txBody>
                  <a:tcPr marL="76200" marR="76200" marT="38100" marB="38100"/>
                </a:tc>
                <a:tc>
                  <a:txBody>
                    <a:bodyPr/>
                    <a:lstStyle/>
                    <a:p>
                      <a:pPr algn="ctr"/>
                      <a:r>
                        <a:rPr lang="en-US" sz="1200"/>
                        <a:t>2</a:t>
                      </a:r>
                    </a:p>
                  </a:txBody>
                  <a:tcPr marL="76200" marR="76200" marT="38100" marB="38100"/>
                </a:tc>
                <a:tc>
                  <a:txBody>
                    <a:bodyPr/>
                    <a:lstStyle/>
                    <a:p>
                      <a:pPr algn="ctr"/>
                      <a:r>
                        <a:rPr lang="en-US" sz="1200"/>
                        <a:t>2018</a:t>
                      </a:r>
                    </a:p>
                  </a:txBody>
                  <a:tcPr marL="76200" marR="76200" marT="38100" marB="38100"/>
                </a:tc>
                <a:tc>
                  <a:txBody>
                    <a:bodyPr/>
                    <a:lstStyle/>
                    <a:p>
                      <a:pPr algn="ctr"/>
                      <a:r>
                        <a:rPr lang="en-US" sz="1200"/>
                        <a:t>31</a:t>
                      </a:r>
                    </a:p>
                  </a:txBody>
                  <a:tcPr marL="76200" marR="76200" marT="38100" marB="38100"/>
                </a:tc>
                <a:tc>
                  <a:txBody>
                    <a:bodyPr/>
                    <a:lstStyle/>
                    <a:p>
                      <a:pPr algn="ctr"/>
                      <a:r>
                        <a:rPr lang="en-US" sz="1200"/>
                        <a:t>41</a:t>
                      </a:r>
                    </a:p>
                  </a:txBody>
                  <a:tcPr marL="76200" marR="76200" marT="38100" marB="38100"/>
                </a:tc>
                <a:extLst>
                  <a:ext uri="{0D108BD9-81ED-4DB2-BD59-A6C34878D82A}">
                    <a16:rowId xmlns:a16="http://schemas.microsoft.com/office/drawing/2014/main" val="1108910077"/>
                  </a:ext>
                </a:extLst>
              </a:tr>
            </a:tbl>
          </a:graphicData>
        </a:graphic>
      </p:graphicFrame>
      <p:graphicFrame>
        <p:nvGraphicFramePr>
          <p:cNvPr id="55" name="Table 54">
            <a:extLst>
              <a:ext uri="{FF2B5EF4-FFF2-40B4-BE49-F238E27FC236}">
                <a16:creationId xmlns:a16="http://schemas.microsoft.com/office/drawing/2014/main" id="{E9D36AC4-9A9E-5B01-B485-BFCB79F03FCD}"/>
              </a:ext>
            </a:extLst>
          </p:cNvPr>
          <p:cNvGraphicFramePr>
            <a:graphicFrameLocks noGrp="1"/>
          </p:cNvGraphicFramePr>
          <p:nvPr/>
        </p:nvGraphicFramePr>
        <p:xfrm>
          <a:off x="571500" y="2352397"/>
          <a:ext cx="4747388" cy="1854198"/>
        </p:xfrm>
        <a:graphic>
          <a:graphicData uri="http://schemas.openxmlformats.org/drawingml/2006/table">
            <a:tbl>
              <a:tblPr firstRow="1" bandRow="1">
                <a:tableStyleId>{69012ECD-51FC-41F1-AA8D-1B2483CD663E}</a:tableStyleId>
              </a:tblPr>
              <a:tblGrid>
                <a:gridCol w="648793">
                  <a:extLst>
                    <a:ext uri="{9D8B030D-6E8A-4147-A177-3AD203B41FA5}">
                      <a16:colId xmlns:a16="http://schemas.microsoft.com/office/drawing/2014/main" val="1407286919"/>
                    </a:ext>
                  </a:extLst>
                </a:gridCol>
                <a:gridCol w="592521">
                  <a:extLst>
                    <a:ext uri="{9D8B030D-6E8A-4147-A177-3AD203B41FA5}">
                      <a16:colId xmlns:a16="http://schemas.microsoft.com/office/drawing/2014/main" val="3137463823"/>
                    </a:ext>
                  </a:extLst>
                </a:gridCol>
                <a:gridCol w="745801">
                  <a:extLst>
                    <a:ext uri="{9D8B030D-6E8A-4147-A177-3AD203B41FA5}">
                      <a16:colId xmlns:a16="http://schemas.microsoft.com/office/drawing/2014/main" val="3841838946"/>
                    </a:ext>
                  </a:extLst>
                </a:gridCol>
                <a:gridCol w="920091">
                  <a:extLst>
                    <a:ext uri="{9D8B030D-6E8A-4147-A177-3AD203B41FA5}">
                      <a16:colId xmlns:a16="http://schemas.microsoft.com/office/drawing/2014/main" val="1564875354"/>
                    </a:ext>
                  </a:extLst>
                </a:gridCol>
                <a:gridCol w="920091">
                  <a:extLst>
                    <a:ext uri="{9D8B030D-6E8A-4147-A177-3AD203B41FA5}">
                      <a16:colId xmlns:a16="http://schemas.microsoft.com/office/drawing/2014/main" val="2927558823"/>
                    </a:ext>
                  </a:extLst>
                </a:gridCol>
                <a:gridCol w="920091">
                  <a:extLst>
                    <a:ext uri="{9D8B030D-6E8A-4147-A177-3AD203B41FA5}">
                      <a16:colId xmlns:a16="http://schemas.microsoft.com/office/drawing/2014/main" val="2414556382"/>
                    </a:ext>
                  </a:extLst>
                </a:gridCol>
              </a:tblGrid>
              <a:tr h="309033">
                <a:tc>
                  <a:txBody>
                    <a:bodyPr/>
                    <a:lstStyle/>
                    <a:p>
                      <a:pPr algn="ctr"/>
                      <a:r>
                        <a:rPr lang="en-US" sz="1000"/>
                        <a:t>Class</a:t>
                      </a:r>
                    </a:p>
                  </a:txBody>
                  <a:tcPr marL="76200" marR="76200" marT="38100" marB="38100"/>
                </a:tc>
                <a:tc>
                  <a:txBody>
                    <a:bodyPr/>
                    <a:lstStyle/>
                    <a:p>
                      <a:pPr algn="ctr"/>
                      <a:r>
                        <a:rPr lang="en-US" sz="1000"/>
                        <a:t>Month</a:t>
                      </a:r>
                    </a:p>
                  </a:txBody>
                  <a:tcPr marL="76200" marR="76200" marT="38100" marB="38100"/>
                </a:tc>
                <a:tc>
                  <a:txBody>
                    <a:bodyPr/>
                    <a:lstStyle/>
                    <a:p>
                      <a:pPr algn="ctr"/>
                      <a:r>
                        <a:rPr lang="en-US" sz="10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Daily_price</a:t>
                      </a:r>
                      <a:endParaRPr lang="en-US" sz="1000"/>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Predicted</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Residual</a:t>
                      </a:r>
                    </a:p>
                  </a:txBody>
                  <a:tcPr marL="76200" marR="76200" marT="38100" marB="38100"/>
                </a:tc>
                <a:extLst>
                  <a:ext uri="{0D108BD9-81ED-4DB2-BD59-A6C34878D82A}">
                    <a16:rowId xmlns:a16="http://schemas.microsoft.com/office/drawing/2014/main" val="3861411795"/>
                  </a:ext>
                </a:extLst>
              </a:tr>
              <a:tr h="309033">
                <a:tc>
                  <a:txBody>
                    <a:bodyPr/>
                    <a:lstStyle/>
                    <a:p>
                      <a:pPr algn="ctr"/>
                      <a:r>
                        <a:rPr lang="en-US" sz="1300"/>
                        <a:t>SUV</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2024</a:t>
                      </a:r>
                    </a:p>
                  </a:txBody>
                  <a:tcPr marL="76200" marR="76200" marT="38100" marB="38100"/>
                </a:tc>
                <a:tc>
                  <a:txBody>
                    <a:bodyPr/>
                    <a:lstStyle/>
                    <a:p>
                      <a:pPr algn="ctr"/>
                      <a:r>
                        <a:rPr lang="en-US" sz="1300"/>
                        <a:t>44</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3</a:t>
                      </a:r>
                    </a:p>
                  </a:txBody>
                  <a:tcPr marL="76200" marR="76200" marT="38100" marB="38100"/>
                </a:tc>
                <a:extLst>
                  <a:ext uri="{0D108BD9-81ED-4DB2-BD59-A6C34878D82A}">
                    <a16:rowId xmlns:a16="http://schemas.microsoft.com/office/drawing/2014/main" val="947962953"/>
                  </a:ext>
                </a:extLst>
              </a:tr>
              <a:tr h="309033">
                <a:tc>
                  <a:txBody>
                    <a:bodyPr/>
                    <a:lstStyle/>
                    <a:p>
                      <a:pPr algn="ctr"/>
                      <a:r>
                        <a:rPr lang="en-US" sz="1300"/>
                        <a:t>Luxury</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2022</a:t>
                      </a:r>
                    </a:p>
                  </a:txBody>
                  <a:tcPr marL="76200" marR="76200" marT="38100" marB="38100"/>
                </a:tc>
                <a:tc>
                  <a:txBody>
                    <a:bodyPr/>
                    <a:lstStyle/>
                    <a:p>
                      <a:pPr algn="ctr"/>
                      <a:r>
                        <a:rPr lang="en-US" sz="1300"/>
                        <a:t>70</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29</a:t>
                      </a:r>
                    </a:p>
                  </a:txBody>
                  <a:tcPr marL="76200" marR="76200" marT="38100" marB="38100"/>
                </a:tc>
                <a:extLst>
                  <a:ext uri="{0D108BD9-81ED-4DB2-BD59-A6C34878D82A}">
                    <a16:rowId xmlns:a16="http://schemas.microsoft.com/office/drawing/2014/main" val="2862047062"/>
                  </a:ext>
                </a:extLst>
              </a:tr>
              <a:tr h="309033">
                <a:tc>
                  <a:txBody>
                    <a:bodyPr/>
                    <a:lstStyle/>
                    <a:p>
                      <a:pPr algn="ctr"/>
                      <a:r>
                        <a:rPr lang="en-US" sz="1300"/>
                        <a:t>Sedan</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2017</a:t>
                      </a:r>
                    </a:p>
                  </a:txBody>
                  <a:tcPr marL="76200" marR="76200" marT="38100" marB="38100"/>
                </a:tc>
                <a:tc>
                  <a:txBody>
                    <a:bodyPr/>
                    <a:lstStyle/>
                    <a:p>
                      <a:pPr algn="ctr"/>
                      <a:r>
                        <a:rPr lang="en-US" sz="1300"/>
                        <a:t>18</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-23</a:t>
                      </a:r>
                    </a:p>
                  </a:txBody>
                  <a:tcPr marL="76200" marR="76200" marT="38100" marB="38100"/>
                </a:tc>
                <a:extLst>
                  <a:ext uri="{0D108BD9-81ED-4DB2-BD59-A6C34878D82A}">
                    <a16:rowId xmlns:a16="http://schemas.microsoft.com/office/drawing/2014/main" val="2949734220"/>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2019</a:t>
                      </a:r>
                    </a:p>
                  </a:txBody>
                  <a:tcPr marL="76200" marR="76200" marT="38100" marB="38100"/>
                </a:tc>
                <a:tc>
                  <a:txBody>
                    <a:bodyPr/>
                    <a:lstStyle/>
                    <a:p>
                      <a:pPr algn="ctr"/>
                      <a:r>
                        <a:rPr lang="en-US" sz="1300"/>
                        <a:t>33</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-8</a:t>
                      </a:r>
                    </a:p>
                  </a:txBody>
                  <a:tcPr marL="76200" marR="76200" marT="38100" marB="38100"/>
                </a:tc>
                <a:extLst>
                  <a:ext uri="{0D108BD9-81ED-4DB2-BD59-A6C34878D82A}">
                    <a16:rowId xmlns:a16="http://schemas.microsoft.com/office/drawing/2014/main" val="20521192"/>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2018</a:t>
                      </a:r>
                    </a:p>
                  </a:txBody>
                  <a:tcPr marL="76200" marR="76200" marT="38100" marB="38100"/>
                </a:tc>
                <a:tc>
                  <a:txBody>
                    <a:bodyPr/>
                    <a:lstStyle/>
                    <a:p>
                      <a:pPr algn="ctr"/>
                      <a:r>
                        <a:rPr lang="en-US" sz="1300"/>
                        <a:t>31</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-10</a:t>
                      </a:r>
                    </a:p>
                  </a:txBody>
                  <a:tcPr marL="76200" marR="76200" marT="38100" marB="38100"/>
                </a:tc>
                <a:extLst>
                  <a:ext uri="{0D108BD9-81ED-4DB2-BD59-A6C34878D82A}">
                    <a16:rowId xmlns:a16="http://schemas.microsoft.com/office/drawing/2014/main" val="4201113746"/>
                  </a:ext>
                </a:extLst>
              </a:tr>
            </a:tbl>
          </a:graphicData>
        </a:graphic>
      </p:graphicFrame>
      <p:grpSp>
        <p:nvGrpSpPr>
          <p:cNvPr id="97" name="Group 96">
            <a:extLst>
              <a:ext uri="{FF2B5EF4-FFF2-40B4-BE49-F238E27FC236}">
                <a16:creationId xmlns:a16="http://schemas.microsoft.com/office/drawing/2014/main" id="{096892BE-34D8-4AF8-F93E-72FC9248075E}"/>
              </a:ext>
            </a:extLst>
          </p:cNvPr>
          <p:cNvGrpSpPr/>
          <p:nvPr/>
        </p:nvGrpSpPr>
        <p:grpSpPr>
          <a:xfrm>
            <a:off x="5874707" y="2771901"/>
            <a:ext cx="2153885" cy="933997"/>
            <a:chOff x="6368081" y="3865296"/>
            <a:chExt cx="2584662" cy="1120796"/>
          </a:xfrm>
        </p:grpSpPr>
        <p:sp>
          <p:nvSpPr>
            <p:cNvPr id="64" name="Rectangle: Rounded Corners 63">
              <a:extLst>
                <a:ext uri="{FF2B5EF4-FFF2-40B4-BE49-F238E27FC236}">
                  <a16:creationId xmlns:a16="http://schemas.microsoft.com/office/drawing/2014/main" id="{0F1FF492-8737-2D4F-AD95-9E846DAA6557}"/>
                </a:ext>
              </a:extLst>
            </p:cNvPr>
            <p:cNvSpPr/>
            <p:nvPr/>
          </p:nvSpPr>
          <p:spPr>
            <a:xfrm>
              <a:off x="7180644" y="3865296"/>
              <a:ext cx="942352" cy="241891"/>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5" name="Straight Arrow Connector 64">
              <a:extLst>
                <a:ext uri="{FF2B5EF4-FFF2-40B4-BE49-F238E27FC236}">
                  <a16:creationId xmlns:a16="http://schemas.microsoft.com/office/drawing/2014/main" id="{BF4F7261-90CD-5D07-DC64-D57AC6F53609}"/>
                </a:ext>
              </a:extLst>
            </p:cNvPr>
            <p:cNvCxnSpPr>
              <a:cxnSpLocks/>
              <a:stCxn id="64" idx="2"/>
              <a:endCxn id="75" idx="0"/>
            </p:cNvCxnSpPr>
            <p:nvPr/>
          </p:nvCxnSpPr>
          <p:spPr>
            <a:xfrm flipH="1">
              <a:off x="6909953" y="4107187"/>
              <a:ext cx="741866" cy="16238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6AB9BEC4-027F-34AC-2195-DFDD76610BE3}"/>
                </a:ext>
              </a:extLst>
            </p:cNvPr>
            <p:cNvSpPr/>
            <p:nvPr/>
          </p:nvSpPr>
          <p:spPr>
            <a:xfrm>
              <a:off x="8078774" y="4265935"/>
              <a:ext cx="541381" cy="25196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7" name="Straight Arrow Connector 66">
              <a:extLst>
                <a:ext uri="{FF2B5EF4-FFF2-40B4-BE49-F238E27FC236}">
                  <a16:creationId xmlns:a16="http://schemas.microsoft.com/office/drawing/2014/main" id="{81AB1532-3C1C-FB88-E9A0-5A709C156FE0}"/>
                </a:ext>
              </a:extLst>
            </p:cNvPr>
            <p:cNvCxnSpPr>
              <a:cxnSpLocks/>
              <a:stCxn id="66" idx="2"/>
              <a:endCxn id="68" idx="0"/>
            </p:cNvCxnSpPr>
            <p:nvPr/>
          </p:nvCxnSpPr>
          <p:spPr>
            <a:xfrm>
              <a:off x="8349464" y="4517904"/>
              <a:ext cx="395216" cy="2162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3B9E606F-D2DE-BD2C-0390-955B3789F36B}"/>
                </a:ext>
              </a:extLst>
            </p:cNvPr>
            <p:cNvSpPr/>
            <p:nvPr/>
          </p:nvSpPr>
          <p:spPr>
            <a:xfrm>
              <a:off x="8536618" y="4734123"/>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17"/>
                <a:t>29</a:t>
              </a:r>
            </a:p>
          </p:txBody>
        </p:sp>
        <p:cxnSp>
          <p:nvCxnSpPr>
            <p:cNvPr id="69" name="Straight Arrow Connector 68">
              <a:extLst>
                <a:ext uri="{FF2B5EF4-FFF2-40B4-BE49-F238E27FC236}">
                  <a16:creationId xmlns:a16="http://schemas.microsoft.com/office/drawing/2014/main" id="{1BF065B7-6104-B99D-944F-89D971588C4D}"/>
                </a:ext>
              </a:extLst>
            </p:cNvPr>
            <p:cNvCxnSpPr>
              <a:cxnSpLocks/>
              <a:stCxn id="66" idx="2"/>
              <a:endCxn id="86" idx="0"/>
            </p:cNvCxnSpPr>
            <p:nvPr/>
          </p:nvCxnSpPr>
          <p:spPr>
            <a:xfrm flipH="1">
              <a:off x="8016462" y="4517904"/>
              <a:ext cx="333003" cy="21621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97A5E0DB-B526-23B1-7860-7BD9F87D9504}"/>
                </a:ext>
              </a:extLst>
            </p:cNvPr>
            <p:cNvCxnSpPr>
              <a:cxnSpLocks/>
              <a:stCxn id="64" idx="2"/>
              <a:endCxn id="66" idx="0"/>
            </p:cNvCxnSpPr>
            <p:nvPr/>
          </p:nvCxnSpPr>
          <p:spPr>
            <a:xfrm>
              <a:off x="7651820" y="4107187"/>
              <a:ext cx="697645" cy="1587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5" name="Rectangle: Rounded Corners 74">
              <a:extLst>
                <a:ext uri="{FF2B5EF4-FFF2-40B4-BE49-F238E27FC236}">
                  <a16:creationId xmlns:a16="http://schemas.microsoft.com/office/drawing/2014/main" id="{5FD8DD1F-AF0D-CED4-4626-909ED854C45A}"/>
                </a:ext>
              </a:extLst>
            </p:cNvPr>
            <p:cNvSpPr/>
            <p:nvPr/>
          </p:nvSpPr>
          <p:spPr>
            <a:xfrm>
              <a:off x="6639263" y="4269569"/>
              <a:ext cx="541381" cy="251969"/>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78" name="Rectangle: Rounded Corners 77">
              <a:extLst>
                <a:ext uri="{FF2B5EF4-FFF2-40B4-BE49-F238E27FC236}">
                  <a16:creationId xmlns:a16="http://schemas.microsoft.com/office/drawing/2014/main" id="{72EC5405-C154-0830-41B7-82A4F03A37B8}"/>
                </a:ext>
              </a:extLst>
            </p:cNvPr>
            <p:cNvSpPr/>
            <p:nvPr/>
          </p:nvSpPr>
          <p:spPr>
            <a:xfrm>
              <a:off x="7096300" y="4714573"/>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-23</a:t>
              </a:r>
            </a:p>
          </p:txBody>
        </p:sp>
        <p:cxnSp>
          <p:nvCxnSpPr>
            <p:cNvPr id="79" name="Straight Arrow Connector 78">
              <a:extLst>
                <a:ext uri="{FF2B5EF4-FFF2-40B4-BE49-F238E27FC236}">
                  <a16:creationId xmlns:a16="http://schemas.microsoft.com/office/drawing/2014/main" id="{F0BE921C-8560-E710-5036-6D60BDB3CB2E}"/>
                </a:ext>
              </a:extLst>
            </p:cNvPr>
            <p:cNvCxnSpPr>
              <a:cxnSpLocks/>
              <a:stCxn id="75" idx="2"/>
              <a:endCxn id="78" idx="0"/>
            </p:cNvCxnSpPr>
            <p:nvPr/>
          </p:nvCxnSpPr>
          <p:spPr>
            <a:xfrm>
              <a:off x="6909954" y="4521538"/>
              <a:ext cx="394409" cy="19303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2636C2BB-4DD4-A9CE-BE4B-CF2A0C874A3F}"/>
                </a:ext>
              </a:extLst>
            </p:cNvPr>
            <p:cNvCxnSpPr>
              <a:cxnSpLocks/>
              <a:stCxn id="75" idx="2"/>
              <a:endCxn id="87" idx="0"/>
            </p:cNvCxnSpPr>
            <p:nvPr/>
          </p:nvCxnSpPr>
          <p:spPr>
            <a:xfrm flipH="1">
              <a:off x="6576144" y="4521538"/>
              <a:ext cx="333810" cy="191764"/>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6" name="Rectangle: Rounded Corners 85">
              <a:extLst>
                <a:ext uri="{FF2B5EF4-FFF2-40B4-BE49-F238E27FC236}">
                  <a16:creationId xmlns:a16="http://schemas.microsoft.com/office/drawing/2014/main" id="{8182A9B5-8D25-0A10-26CE-C1255C13271D}"/>
                </a:ext>
              </a:extLst>
            </p:cNvPr>
            <p:cNvSpPr/>
            <p:nvPr/>
          </p:nvSpPr>
          <p:spPr>
            <a:xfrm>
              <a:off x="7808399" y="4734123"/>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3</a:t>
              </a:r>
            </a:p>
          </p:txBody>
        </p:sp>
        <p:sp>
          <p:nvSpPr>
            <p:cNvPr id="87" name="Rectangle: Rounded Corners 86">
              <a:extLst>
                <a:ext uri="{FF2B5EF4-FFF2-40B4-BE49-F238E27FC236}">
                  <a16:creationId xmlns:a16="http://schemas.microsoft.com/office/drawing/2014/main" id="{03F755D3-52FC-0FE6-A50D-9C9672F8A843}"/>
                </a:ext>
              </a:extLst>
            </p:cNvPr>
            <p:cNvSpPr/>
            <p:nvPr/>
          </p:nvSpPr>
          <p:spPr>
            <a:xfrm>
              <a:off x="6368081" y="471330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t>-9</a:t>
              </a:r>
            </a:p>
          </p:txBody>
        </p:sp>
      </p:grpSp>
      <p:cxnSp>
        <p:nvCxnSpPr>
          <p:cNvPr id="98" name="Straight Arrow Connector 97">
            <a:extLst>
              <a:ext uri="{FF2B5EF4-FFF2-40B4-BE49-F238E27FC236}">
                <a16:creationId xmlns:a16="http://schemas.microsoft.com/office/drawing/2014/main" id="{C2F401D9-0F21-7A29-A2EC-1D2F4B32AB45}"/>
              </a:ext>
            </a:extLst>
          </p:cNvPr>
          <p:cNvCxnSpPr>
            <a:cxnSpLocks/>
            <a:stCxn id="55" idx="3"/>
          </p:cNvCxnSpPr>
          <p:nvPr/>
        </p:nvCxnSpPr>
        <p:spPr>
          <a:xfrm flipV="1">
            <a:off x="5318888" y="3272948"/>
            <a:ext cx="729205" cy="65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930D8DB5-45F3-710A-C238-2D3065EE6C64}"/>
              </a:ext>
            </a:extLst>
          </p:cNvPr>
          <p:cNvSpPr txBox="1"/>
          <p:nvPr/>
        </p:nvSpPr>
        <p:spPr>
          <a:xfrm>
            <a:off x="5959035" y="3995022"/>
            <a:ext cx="2130007" cy="323294"/>
          </a:xfrm>
          <a:prstGeom prst="rect">
            <a:avLst/>
          </a:prstGeom>
          <a:noFill/>
        </p:spPr>
        <p:txBody>
          <a:bodyPr wrap="none" rtlCol="0">
            <a:spAutoFit/>
          </a:bodyPr>
          <a:lstStyle/>
          <a:p>
            <a:r>
              <a:rPr lang="en-US" sz="1501"/>
              <a:t>Predicts Residual Value</a:t>
            </a:r>
          </a:p>
        </p:txBody>
      </p:sp>
      <p:cxnSp>
        <p:nvCxnSpPr>
          <p:cNvPr id="103" name="Straight Arrow Connector 102">
            <a:extLst>
              <a:ext uri="{FF2B5EF4-FFF2-40B4-BE49-F238E27FC236}">
                <a16:creationId xmlns:a16="http://schemas.microsoft.com/office/drawing/2014/main" id="{5B6147A5-461E-8E11-0CA9-5859727EDF54}"/>
              </a:ext>
            </a:extLst>
          </p:cNvPr>
          <p:cNvCxnSpPr>
            <a:cxnSpLocks/>
            <a:endCxn id="87" idx="2"/>
          </p:cNvCxnSpPr>
          <p:nvPr/>
        </p:nvCxnSpPr>
        <p:spPr>
          <a:xfrm flipH="1" flipV="1">
            <a:off x="6048092" y="3688547"/>
            <a:ext cx="259742" cy="3064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5DCE7B95-4A12-0DA3-E0B7-9227E9CB0C4E}"/>
              </a:ext>
            </a:extLst>
          </p:cNvPr>
          <p:cNvCxnSpPr>
            <a:cxnSpLocks/>
            <a:endCxn id="78" idx="2"/>
          </p:cNvCxnSpPr>
          <p:nvPr/>
        </p:nvCxnSpPr>
        <p:spPr>
          <a:xfrm flipV="1">
            <a:off x="6442873" y="3689606"/>
            <a:ext cx="212069" cy="3054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32302A34-DD1F-D7E8-42E0-76B11E5B34DA}"/>
              </a:ext>
            </a:extLst>
          </p:cNvPr>
          <p:cNvCxnSpPr>
            <a:cxnSpLocks/>
            <a:endCxn id="86" idx="2"/>
          </p:cNvCxnSpPr>
          <p:nvPr/>
        </p:nvCxnSpPr>
        <p:spPr>
          <a:xfrm flipH="1" flipV="1">
            <a:off x="7248357" y="3705898"/>
            <a:ext cx="277502" cy="2728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C0AF4898-C584-B8A5-FDA8-56307EE01495}"/>
              </a:ext>
            </a:extLst>
          </p:cNvPr>
          <p:cNvCxnSpPr>
            <a:cxnSpLocks/>
            <a:endCxn id="68" idx="2"/>
          </p:cNvCxnSpPr>
          <p:nvPr/>
        </p:nvCxnSpPr>
        <p:spPr>
          <a:xfrm flipV="1">
            <a:off x="7595129" y="3705898"/>
            <a:ext cx="260078" cy="2728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Connector: Curved 123">
            <a:extLst>
              <a:ext uri="{FF2B5EF4-FFF2-40B4-BE49-F238E27FC236}">
                <a16:creationId xmlns:a16="http://schemas.microsoft.com/office/drawing/2014/main" id="{D9CFD008-EA98-FC3D-94CA-6B4C5FB1286F}"/>
              </a:ext>
            </a:extLst>
          </p:cNvPr>
          <p:cNvCxnSpPr>
            <a:cxnSpLocks/>
            <a:endCxn id="64" idx="0"/>
          </p:cNvCxnSpPr>
          <p:nvPr/>
        </p:nvCxnSpPr>
        <p:spPr>
          <a:xfrm flipV="1">
            <a:off x="5080457" y="2771901"/>
            <a:ext cx="1864033" cy="47663"/>
          </a:xfrm>
          <a:prstGeom prst="curvedConnector4">
            <a:avLst>
              <a:gd name="adj1" fmla="val 23571"/>
              <a:gd name="adj2" fmla="val 88455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Connector: Curved 129">
            <a:extLst>
              <a:ext uri="{FF2B5EF4-FFF2-40B4-BE49-F238E27FC236}">
                <a16:creationId xmlns:a16="http://schemas.microsoft.com/office/drawing/2014/main" id="{18FC06A3-D348-54BC-E316-337ECD0056F2}"/>
              </a:ext>
            </a:extLst>
          </p:cNvPr>
          <p:cNvCxnSpPr>
            <a:cxnSpLocks/>
            <a:endCxn id="64" idx="0"/>
          </p:cNvCxnSpPr>
          <p:nvPr/>
        </p:nvCxnSpPr>
        <p:spPr>
          <a:xfrm flipV="1">
            <a:off x="5080457" y="2771901"/>
            <a:ext cx="1864033" cy="325178"/>
          </a:xfrm>
          <a:prstGeom prst="curvedConnector4">
            <a:avLst>
              <a:gd name="adj1" fmla="val 25842"/>
              <a:gd name="adj2" fmla="val 18896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Connector: Curved 135">
            <a:extLst>
              <a:ext uri="{FF2B5EF4-FFF2-40B4-BE49-F238E27FC236}">
                <a16:creationId xmlns:a16="http://schemas.microsoft.com/office/drawing/2014/main" id="{FCD3FAEB-3BA4-C486-13DE-2916F60B099E}"/>
              </a:ext>
            </a:extLst>
          </p:cNvPr>
          <p:cNvCxnSpPr>
            <a:cxnSpLocks/>
            <a:endCxn id="64" idx="0"/>
          </p:cNvCxnSpPr>
          <p:nvPr/>
        </p:nvCxnSpPr>
        <p:spPr>
          <a:xfrm flipV="1">
            <a:off x="5080457" y="2771901"/>
            <a:ext cx="1864033" cy="661909"/>
          </a:xfrm>
          <a:prstGeom prst="curvedConnector4">
            <a:avLst>
              <a:gd name="adj1" fmla="val 28870"/>
              <a:gd name="adj2" fmla="val 12878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1" name="Connector: Curved 150">
            <a:extLst>
              <a:ext uri="{FF2B5EF4-FFF2-40B4-BE49-F238E27FC236}">
                <a16:creationId xmlns:a16="http://schemas.microsoft.com/office/drawing/2014/main" id="{18394BA4-2587-7337-1655-6FC563B3C067}"/>
              </a:ext>
            </a:extLst>
          </p:cNvPr>
          <p:cNvCxnSpPr>
            <a:cxnSpLocks/>
            <a:endCxn id="64" idx="0"/>
          </p:cNvCxnSpPr>
          <p:nvPr/>
        </p:nvCxnSpPr>
        <p:spPr>
          <a:xfrm flipV="1">
            <a:off x="5080456" y="2771901"/>
            <a:ext cx="1864033" cy="967516"/>
          </a:xfrm>
          <a:prstGeom prst="curvedConnector4">
            <a:avLst>
              <a:gd name="adj1" fmla="val 39468"/>
              <a:gd name="adj2" fmla="val 11093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4" name="TextBox 153">
            <a:extLst>
              <a:ext uri="{FF2B5EF4-FFF2-40B4-BE49-F238E27FC236}">
                <a16:creationId xmlns:a16="http://schemas.microsoft.com/office/drawing/2014/main" id="{57C5497D-830E-B266-538D-BAE807DA79EF}"/>
              </a:ext>
            </a:extLst>
          </p:cNvPr>
          <p:cNvSpPr txBox="1"/>
          <p:nvPr/>
        </p:nvSpPr>
        <p:spPr>
          <a:xfrm>
            <a:off x="3799864" y="4140312"/>
            <a:ext cx="2763129" cy="323294"/>
          </a:xfrm>
          <a:prstGeom prst="rect">
            <a:avLst/>
          </a:prstGeom>
          <a:noFill/>
        </p:spPr>
        <p:txBody>
          <a:bodyPr wrap="none" rtlCol="0">
            <a:spAutoFit/>
          </a:bodyPr>
          <a:lstStyle/>
          <a:p>
            <a:r>
              <a:rPr lang="en-US" sz="1501"/>
              <a:t>Create and train a decision tree</a:t>
            </a:r>
          </a:p>
        </p:txBody>
      </p:sp>
      <p:sp>
        <p:nvSpPr>
          <p:cNvPr id="155" name="TextBox 154">
            <a:extLst>
              <a:ext uri="{FF2B5EF4-FFF2-40B4-BE49-F238E27FC236}">
                <a16:creationId xmlns:a16="http://schemas.microsoft.com/office/drawing/2014/main" id="{9DFB9D11-97A6-C6C5-90F4-3E490609C001}"/>
              </a:ext>
            </a:extLst>
          </p:cNvPr>
          <p:cNvSpPr txBox="1"/>
          <p:nvPr/>
        </p:nvSpPr>
        <p:spPr>
          <a:xfrm>
            <a:off x="5356506" y="2123948"/>
            <a:ext cx="3331874" cy="323294"/>
          </a:xfrm>
          <a:prstGeom prst="rect">
            <a:avLst/>
          </a:prstGeom>
          <a:noFill/>
        </p:spPr>
        <p:txBody>
          <a:bodyPr wrap="none" rtlCol="0">
            <a:spAutoFit/>
          </a:bodyPr>
          <a:lstStyle/>
          <a:p>
            <a:r>
              <a:rPr lang="en-US" sz="1501"/>
              <a:t>Run the data through the decision tree</a:t>
            </a:r>
          </a:p>
        </p:txBody>
      </p:sp>
      <p:cxnSp>
        <p:nvCxnSpPr>
          <p:cNvPr id="156" name="Connector: Curved 155">
            <a:extLst>
              <a:ext uri="{FF2B5EF4-FFF2-40B4-BE49-F238E27FC236}">
                <a16:creationId xmlns:a16="http://schemas.microsoft.com/office/drawing/2014/main" id="{F24AC73E-0151-C851-8541-AD3E28E2D9CC}"/>
              </a:ext>
            </a:extLst>
          </p:cNvPr>
          <p:cNvCxnSpPr>
            <a:cxnSpLocks/>
            <a:endCxn id="162" idx="2"/>
          </p:cNvCxnSpPr>
          <p:nvPr/>
        </p:nvCxnSpPr>
        <p:spPr>
          <a:xfrm flipV="1">
            <a:off x="7898863" y="3270591"/>
            <a:ext cx="1273602" cy="481632"/>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2" name="TextBox 161">
            <a:extLst>
              <a:ext uri="{FF2B5EF4-FFF2-40B4-BE49-F238E27FC236}">
                <a16:creationId xmlns:a16="http://schemas.microsoft.com/office/drawing/2014/main" id="{B66F6895-AA77-56A3-5C49-028C28365162}"/>
              </a:ext>
            </a:extLst>
          </p:cNvPr>
          <p:cNvSpPr txBox="1"/>
          <p:nvPr/>
        </p:nvSpPr>
        <p:spPr>
          <a:xfrm>
            <a:off x="8263113" y="2947297"/>
            <a:ext cx="1818703" cy="323294"/>
          </a:xfrm>
          <a:prstGeom prst="rect">
            <a:avLst/>
          </a:prstGeom>
          <a:noFill/>
        </p:spPr>
        <p:txBody>
          <a:bodyPr wrap="none" rtlCol="0">
            <a:spAutoFit/>
          </a:bodyPr>
          <a:lstStyle/>
          <a:p>
            <a:r>
              <a:rPr lang="en-US" sz="1501"/>
              <a:t>*Learning Rate (0.1)</a:t>
            </a:r>
          </a:p>
        </p:txBody>
      </p:sp>
      <p:sp>
        <p:nvSpPr>
          <p:cNvPr id="164" name="TextBox 163">
            <a:extLst>
              <a:ext uri="{FF2B5EF4-FFF2-40B4-BE49-F238E27FC236}">
                <a16:creationId xmlns:a16="http://schemas.microsoft.com/office/drawing/2014/main" id="{4252BEC1-A713-246C-1676-53594AE1FAC1}"/>
              </a:ext>
            </a:extLst>
          </p:cNvPr>
          <p:cNvSpPr txBox="1"/>
          <p:nvPr/>
        </p:nvSpPr>
        <p:spPr>
          <a:xfrm>
            <a:off x="8304712" y="3628752"/>
            <a:ext cx="2100202" cy="554254"/>
          </a:xfrm>
          <a:prstGeom prst="rect">
            <a:avLst/>
          </a:prstGeom>
          <a:noFill/>
        </p:spPr>
        <p:txBody>
          <a:bodyPr wrap="square" rtlCol="0">
            <a:spAutoFit/>
          </a:bodyPr>
          <a:lstStyle/>
          <a:p>
            <a:pPr algn="ctr"/>
            <a:r>
              <a:rPr lang="en-US" sz="1501"/>
              <a:t>Output is multiplied by Learning Rate</a:t>
            </a:r>
          </a:p>
        </p:txBody>
      </p:sp>
      <p:cxnSp>
        <p:nvCxnSpPr>
          <p:cNvPr id="166" name="Straight Arrow Connector 165">
            <a:extLst>
              <a:ext uri="{FF2B5EF4-FFF2-40B4-BE49-F238E27FC236}">
                <a16:creationId xmlns:a16="http://schemas.microsoft.com/office/drawing/2014/main" id="{0491FF07-7D58-C845-EBD9-5A6EAF1C3EA8}"/>
              </a:ext>
            </a:extLst>
          </p:cNvPr>
          <p:cNvCxnSpPr>
            <a:cxnSpLocks/>
            <a:stCxn id="162" idx="3"/>
          </p:cNvCxnSpPr>
          <p:nvPr/>
        </p:nvCxnSpPr>
        <p:spPr>
          <a:xfrm flipV="1">
            <a:off x="10081816" y="3101186"/>
            <a:ext cx="198129" cy="77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8" name="TextBox 167">
            <a:extLst>
              <a:ext uri="{FF2B5EF4-FFF2-40B4-BE49-F238E27FC236}">
                <a16:creationId xmlns:a16="http://schemas.microsoft.com/office/drawing/2014/main" id="{26889CF6-7B6E-98E3-4DA3-58EBFAD948F7}"/>
              </a:ext>
            </a:extLst>
          </p:cNvPr>
          <p:cNvSpPr txBox="1"/>
          <p:nvPr/>
        </p:nvSpPr>
        <p:spPr>
          <a:xfrm>
            <a:off x="10147205" y="2898369"/>
            <a:ext cx="1475818" cy="554254"/>
          </a:xfrm>
          <a:prstGeom prst="rect">
            <a:avLst/>
          </a:prstGeom>
          <a:noFill/>
        </p:spPr>
        <p:txBody>
          <a:bodyPr wrap="square" rtlCol="0">
            <a:spAutoFit/>
          </a:bodyPr>
          <a:lstStyle/>
          <a:p>
            <a:pPr algn="ctr"/>
            <a:r>
              <a:rPr lang="en-US" sz="1501"/>
              <a:t>+ Predicted Value (Average)</a:t>
            </a:r>
          </a:p>
        </p:txBody>
      </p:sp>
      <p:cxnSp>
        <p:nvCxnSpPr>
          <p:cNvPr id="170" name="Straight Connector 169">
            <a:extLst>
              <a:ext uri="{FF2B5EF4-FFF2-40B4-BE49-F238E27FC236}">
                <a16:creationId xmlns:a16="http://schemas.microsoft.com/office/drawing/2014/main" id="{93B1B5A6-BB9E-FFCD-00AB-13C111B81512}"/>
              </a:ext>
            </a:extLst>
          </p:cNvPr>
          <p:cNvCxnSpPr>
            <a:cxnSpLocks/>
          </p:cNvCxnSpPr>
          <p:nvPr/>
        </p:nvCxnSpPr>
        <p:spPr>
          <a:xfrm>
            <a:off x="571500" y="4419154"/>
            <a:ext cx="7457092"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7B15E04E-FF28-6611-256A-6A35F852FA1F}"/>
              </a:ext>
            </a:extLst>
          </p:cNvPr>
          <p:cNvSpPr txBox="1"/>
          <p:nvPr/>
        </p:nvSpPr>
        <p:spPr>
          <a:xfrm>
            <a:off x="571500" y="4553321"/>
            <a:ext cx="2822170" cy="323294"/>
          </a:xfrm>
          <a:prstGeom prst="rect">
            <a:avLst/>
          </a:prstGeom>
          <a:noFill/>
        </p:spPr>
        <p:txBody>
          <a:bodyPr wrap="square" rtlCol="0">
            <a:spAutoFit/>
          </a:bodyPr>
          <a:lstStyle/>
          <a:p>
            <a:pPr algn="ctr"/>
            <a:r>
              <a:rPr lang="en-US" sz="1501"/>
              <a:t>= New predicted values</a:t>
            </a:r>
          </a:p>
        </p:txBody>
      </p:sp>
      <p:graphicFrame>
        <p:nvGraphicFramePr>
          <p:cNvPr id="177" name="Table 176">
            <a:extLst>
              <a:ext uri="{FF2B5EF4-FFF2-40B4-BE49-F238E27FC236}">
                <a16:creationId xmlns:a16="http://schemas.microsoft.com/office/drawing/2014/main" id="{7F9BA7F7-E9AC-56A7-59DF-E9C7DFCACB3F}"/>
              </a:ext>
            </a:extLst>
          </p:cNvPr>
          <p:cNvGraphicFramePr>
            <a:graphicFrameLocks noGrp="1"/>
          </p:cNvGraphicFramePr>
          <p:nvPr/>
        </p:nvGraphicFramePr>
        <p:xfrm>
          <a:off x="1691557" y="4861098"/>
          <a:ext cx="582056" cy="1545165"/>
        </p:xfrm>
        <a:graphic>
          <a:graphicData uri="http://schemas.openxmlformats.org/drawingml/2006/table">
            <a:tbl>
              <a:tblPr firstRow="1" bandRow="1">
                <a:tableStyleId>{5940675A-B579-460E-94D1-54222C63F5DA}</a:tableStyleId>
              </a:tblPr>
              <a:tblGrid>
                <a:gridCol w="582056">
                  <a:extLst>
                    <a:ext uri="{9D8B030D-6E8A-4147-A177-3AD203B41FA5}">
                      <a16:colId xmlns:a16="http://schemas.microsoft.com/office/drawing/2014/main" val="3802949151"/>
                    </a:ext>
                  </a:extLst>
                </a:gridCol>
              </a:tblGrid>
              <a:tr h="309033">
                <a:tc>
                  <a:txBody>
                    <a:bodyPr/>
                    <a:lstStyle/>
                    <a:p>
                      <a:r>
                        <a:rPr lang="en-US" sz="1500"/>
                        <a:t>41.3</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43.9</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38.7</a:t>
                      </a:r>
                    </a:p>
                  </a:txBody>
                  <a:tcPr marL="76200" marR="76200" marT="38100" marB="38100"/>
                </a:tc>
                <a:extLst>
                  <a:ext uri="{0D108BD9-81ED-4DB2-BD59-A6C34878D82A}">
                    <a16:rowId xmlns:a16="http://schemas.microsoft.com/office/drawing/2014/main" val="523999334"/>
                  </a:ext>
                </a:extLst>
              </a:tr>
              <a:tr h="309033">
                <a:tc>
                  <a:txBody>
                    <a:bodyPr/>
                    <a:lstStyle/>
                    <a:p>
                      <a:r>
                        <a:rPr lang="en-US" sz="1500"/>
                        <a:t>32.1</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30.1</a:t>
                      </a:r>
                    </a:p>
                  </a:txBody>
                  <a:tcPr marL="76200" marR="76200" marT="38100" marB="38100"/>
                </a:tc>
                <a:extLst>
                  <a:ext uri="{0D108BD9-81ED-4DB2-BD59-A6C34878D82A}">
                    <a16:rowId xmlns:a16="http://schemas.microsoft.com/office/drawing/2014/main" val="2207601074"/>
                  </a:ext>
                </a:extLst>
              </a:tr>
            </a:tbl>
          </a:graphicData>
        </a:graphic>
      </p:graphicFrame>
      <p:cxnSp>
        <p:nvCxnSpPr>
          <p:cNvPr id="180" name="Straight Arrow Connector 179">
            <a:extLst>
              <a:ext uri="{FF2B5EF4-FFF2-40B4-BE49-F238E27FC236}">
                <a16:creationId xmlns:a16="http://schemas.microsoft.com/office/drawing/2014/main" id="{C6180C9B-CC6E-B98D-9242-8647F34A1FBC}"/>
              </a:ext>
            </a:extLst>
          </p:cNvPr>
          <p:cNvCxnSpPr>
            <a:cxnSpLocks/>
            <a:stCxn id="177" idx="3"/>
            <a:endCxn id="186" idx="1"/>
          </p:cNvCxnSpPr>
          <p:nvPr/>
        </p:nvCxnSpPr>
        <p:spPr>
          <a:xfrm flipV="1">
            <a:off x="2273613" y="5632193"/>
            <a:ext cx="983062" cy="148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4" name="TextBox 183">
            <a:extLst>
              <a:ext uri="{FF2B5EF4-FFF2-40B4-BE49-F238E27FC236}">
                <a16:creationId xmlns:a16="http://schemas.microsoft.com/office/drawing/2014/main" id="{C879F92F-56BB-904D-F8F4-3CFB3831328F}"/>
              </a:ext>
            </a:extLst>
          </p:cNvPr>
          <p:cNvSpPr txBox="1"/>
          <p:nvPr/>
        </p:nvSpPr>
        <p:spPr>
          <a:xfrm>
            <a:off x="3189236" y="4552577"/>
            <a:ext cx="2822170" cy="323294"/>
          </a:xfrm>
          <a:prstGeom prst="rect">
            <a:avLst/>
          </a:prstGeom>
          <a:noFill/>
        </p:spPr>
        <p:txBody>
          <a:bodyPr wrap="square" rtlCol="0">
            <a:spAutoFit/>
          </a:bodyPr>
          <a:lstStyle/>
          <a:p>
            <a:pPr algn="ctr"/>
            <a:r>
              <a:rPr lang="en-US" sz="1501"/>
              <a:t>Calculate new residuals</a:t>
            </a:r>
          </a:p>
        </p:txBody>
      </p:sp>
      <p:graphicFrame>
        <p:nvGraphicFramePr>
          <p:cNvPr id="185" name="Table 184">
            <a:extLst>
              <a:ext uri="{FF2B5EF4-FFF2-40B4-BE49-F238E27FC236}">
                <a16:creationId xmlns:a16="http://schemas.microsoft.com/office/drawing/2014/main" id="{428C8AE4-52C2-C2A3-6E76-721880C9C1C1}"/>
              </a:ext>
            </a:extLst>
          </p:cNvPr>
          <p:cNvGraphicFramePr>
            <a:graphicFrameLocks noGrp="1"/>
          </p:cNvGraphicFramePr>
          <p:nvPr/>
        </p:nvGraphicFramePr>
        <p:xfrm>
          <a:off x="4227755" y="4859611"/>
          <a:ext cx="582056" cy="1545165"/>
        </p:xfrm>
        <a:graphic>
          <a:graphicData uri="http://schemas.openxmlformats.org/drawingml/2006/table">
            <a:tbl>
              <a:tblPr firstRow="1" bandRow="1">
                <a:tableStyleId>{5940675A-B579-460E-94D1-54222C63F5DA}</a:tableStyleId>
              </a:tblPr>
              <a:tblGrid>
                <a:gridCol w="582056">
                  <a:extLst>
                    <a:ext uri="{9D8B030D-6E8A-4147-A177-3AD203B41FA5}">
                      <a16:colId xmlns:a16="http://schemas.microsoft.com/office/drawing/2014/main" val="3802949151"/>
                    </a:ext>
                  </a:extLst>
                </a:gridCol>
              </a:tblGrid>
              <a:tr h="309033">
                <a:tc>
                  <a:txBody>
                    <a:bodyPr/>
                    <a:lstStyle/>
                    <a:p>
                      <a:r>
                        <a:rPr lang="en-US" sz="1500"/>
                        <a:t>41.3</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43.9</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38.7</a:t>
                      </a:r>
                    </a:p>
                  </a:txBody>
                  <a:tcPr marL="76200" marR="76200" marT="38100" marB="38100"/>
                </a:tc>
                <a:extLst>
                  <a:ext uri="{0D108BD9-81ED-4DB2-BD59-A6C34878D82A}">
                    <a16:rowId xmlns:a16="http://schemas.microsoft.com/office/drawing/2014/main" val="523999334"/>
                  </a:ext>
                </a:extLst>
              </a:tr>
              <a:tr h="309033">
                <a:tc>
                  <a:txBody>
                    <a:bodyPr/>
                    <a:lstStyle/>
                    <a:p>
                      <a:r>
                        <a:rPr lang="en-US" sz="1500"/>
                        <a:t>32.1</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30.1</a:t>
                      </a:r>
                    </a:p>
                  </a:txBody>
                  <a:tcPr marL="76200" marR="76200" marT="38100" marB="38100"/>
                </a:tc>
                <a:extLst>
                  <a:ext uri="{0D108BD9-81ED-4DB2-BD59-A6C34878D82A}">
                    <a16:rowId xmlns:a16="http://schemas.microsoft.com/office/drawing/2014/main" val="1917666181"/>
                  </a:ext>
                </a:extLst>
              </a:tr>
            </a:tbl>
          </a:graphicData>
        </a:graphic>
      </p:graphicFrame>
      <p:graphicFrame>
        <p:nvGraphicFramePr>
          <p:cNvPr id="186" name="Table 185">
            <a:extLst>
              <a:ext uri="{FF2B5EF4-FFF2-40B4-BE49-F238E27FC236}">
                <a16:creationId xmlns:a16="http://schemas.microsoft.com/office/drawing/2014/main" id="{251CA73E-B315-9CBD-04A6-FF07E71DBCC3}"/>
              </a:ext>
            </a:extLst>
          </p:cNvPr>
          <p:cNvGraphicFramePr>
            <a:graphicFrameLocks noGrp="1"/>
          </p:cNvGraphicFramePr>
          <p:nvPr/>
        </p:nvGraphicFramePr>
        <p:xfrm>
          <a:off x="3256675" y="4859611"/>
          <a:ext cx="582056" cy="1545165"/>
        </p:xfrm>
        <a:graphic>
          <a:graphicData uri="http://schemas.openxmlformats.org/drawingml/2006/table">
            <a:tbl>
              <a:tblPr firstRow="1" bandRow="1">
                <a:tableStyleId>{5940675A-B579-460E-94D1-54222C63F5DA}</a:tableStyleId>
              </a:tblPr>
              <a:tblGrid>
                <a:gridCol w="582056">
                  <a:extLst>
                    <a:ext uri="{9D8B030D-6E8A-4147-A177-3AD203B41FA5}">
                      <a16:colId xmlns:a16="http://schemas.microsoft.com/office/drawing/2014/main" val="3802949151"/>
                    </a:ext>
                  </a:extLst>
                </a:gridCol>
              </a:tblGrid>
              <a:tr h="309033">
                <a:tc>
                  <a:txBody>
                    <a:bodyPr/>
                    <a:lstStyle/>
                    <a:p>
                      <a:r>
                        <a:rPr lang="en-US" sz="1500"/>
                        <a:t>44</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70</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18</a:t>
                      </a:r>
                    </a:p>
                  </a:txBody>
                  <a:tcPr marL="76200" marR="76200" marT="38100" marB="38100"/>
                </a:tc>
                <a:extLst>
                  <a:ext uri="{0D108BD9-81ED-4DB2-BD59-A6C34878D82A}">
                    <a16:rowId xmlns:a16="http://schemas.microsoft.com/office/drawing/2014/main" val="523999334"/>
                  </a:ext>
                </a:extLst>
              </a:tr>
              <a:tr h="309033">
                <a:tc>
                  <a:txBody>
                    <a:bodyPr/>
                    <a:lstStyle/>
                    <a:p>
                      <a:r>
                        <a:rPr lang="en-US" sz="1500"/>
                        <a:t>33</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31</a:t>
                      </a:r>
                    </a:p>
                  </a:txBody>
                  <a:tcPr marL="76200" marR="76200" marT="38100" marB="38100"/>
                </a:tc>
                <a:extLst>
                  <a:ext uri="{0D108BD9-81ED-4DB2-BD59-A6C34878D82A}">
                    <a16:rowId xmlns:a16="http://schemas.microsoft.com/office/drawing/2014/main" val="2943586019"/>
                  </a:ext>
                </a:extLst>
              </a:tr>
            </a:tbl>
          </a:graphicData>
        </a:graphic>
      </p:graphicFrame>
      <p:sp>
        <p:nvSpPr>
          <p:cNvPr id="187" name="TextBox 186">
            <a:extLst>
              <a:ext uri="{FF2B5EF4-FFF2-40B4-BE49-F238E27FC236}">
                <a16:creationId xmlns:a16="http://schemas.microsoft.com/office/drawing/2014/main" id="{BB6E18DE-0A4E-1FC8-5273-8A87028BF75F}"/>
              </a:ext>
            </a:extLst>
          </p:cNvPr>
          <p:cNvSpPr txBox="1"/>
          <p:nvPr/>
        </p:nvSpPr>
        <p:spPr>
          <a:xfrm>
            <a:off x="3799864" y="5316961"/>
            <a:ext cx="478173" cy="400110"/>
          </a:xfrm>
          <a:prstGeom prst="rect">
            <a:avLst/>
          </a:prstGeom>
          <a:noFill/>
        </p:spPr>
        <p:txBody>
          <a:bodyPr wrap="square" rtlCol="0">
            <a:spAutoFit/>
          </a:bodyPr>
          <a:lstStyle/>
          <a:p>
            <a:pPr algn="ctr"/>
            <a:r>
              <a:rPr lang="en-US" sz="2000"/>
              <a:t>-</a:t>
            </a:r>
          </a:p>
        </p:txBody>
      </p:sp>
      <p:sp>
        <p:nvSpPr>
          <p:cNvPr id="188" name="TextBox 187">
            <a:extLst>
              <a:ext uri="{FF2B5EF4-FFF2-40B4-BE49-F238E27FC236}">
                <a16:creationId xmlns:a16="http://schemas.microsoft.com/office/drawing/2014/main" id="{37DB726B-425A-A2E6-3868-A798E3B0B87E}"/>
              </a:ext>
            </a:extLst>
          </p:cNvPr>
          <p:cNvSpPr txBox="1"/>
          <p:nvPr/>
        </p:nvSpPr>
        <p:spPr>
          <a:xfrm>
            <a:off x="4809811" y="5353026"/>
            <a:ext cx="478173" cy="400110"/>
          </a:xfrm>
          <a:prstGeom prst="rect">
            <a:avLst/>
          </a:prstGeom>
          <a:noFill/>
        </p:spPr>
        <p:txBody>
          <a:bodyPr wrap="square" rtlCol="0">
            <a:spAutoFit/>
          </a:bodyPr>
          <a:lstStyle/>
          <a:p>
            <a:pPr algn="ctr"/>
            <a:r>
              <a:rPr lang="en-US" sz="2000"/>
              <a:t>=</a:t>
            </a:r>
          </a:p>
        </p:txBody>
      </p:sp>
      <p:graphicFrame>
        <p:nvGraphicFramePr>
          <p:cNvPr id="189" name="Table 188">
            <a:extLst>
              <a:ext uri="{FF2B5EF4-FFF2-40B4-BE49-F238E27FC236}">
                <a16:creationId xmlns:a16="http://schemas.microsoft.com/office/drawing/2014/main" id="{446763C5-8E49-CF62-D184-2EC1EEEE63BE}"/>
              </a:ext>
            </a:extLst>
          </p:cNvPr>
          <p:cNvGraphicFramePr>
            <a:graphicFrameLocks noGrp="1"/>
          </p:cNvGraphicFramePr>
          <p:nvPr/>
        </p:nvGraphicFramePr>
        <p:xfrm>
          <a:off x="5233969" y="4859611"/>
          <a:ext cx="674268" cy="1545165"/>
        </p:xfrm>
        <a:graphic>
          <a:graphicData uri="http://schemas.openxmlformats.org/drawingml/2006/table">
            <a:tbl>
              <a:tblPr firstRow="1" bandRow="1">
                <a:tableStyleId>{5940675A-B579-460E-94D1-54222C63F5DA}</a:tableStyleId>
              </a:tblPr>
              <a:tblGrid>
                <a:gridCol w="674268">
                  <a:extLst>
                    <a:ext uri="{9D8B030D-6E8A-4147-A177-3AD203B41FA5}">
                      <a16:colId xmlns:a16="http://schemas.microsoft.com/office/drawing/2014/main" val="3802949151"/>
                    </a:ext>
                  </a:extLst>
                </a:gridCol>
              </a:tblGrid>
              <a:tr h="309033">
                <a:tc>
                  <a:txBody>
                    <a:bodyPr/>
                    <a:lstStyle/>
                    <a:p>
                      <a:r>
                        <a:rPr lang="en-US" sz="1500"/>
                        <a:t>2.7</a:t>
                      </a:r>
                    </a:p>
                  </a:txBody>
                  <a:tcPr marL="76200" marR="76200" marT="38100" marB="38100"/>
                </a:tc>
                <a:extLst>
                  <a:ext uri="{0D108BD9-81ED-4DB2-BD59-A6C34878D82A}">
                    <a16:rowId xmlns:a16="http://schemas.microsoft.com/office/drawing/2014/main" val="2982698987"/>
                  </a:ext>
                </a:extLst>
              </a:tr>
              <a:tr h="309033">
                <a:tc>
                  <a:txBody>
                    <a:bodyPr/>
                    <a:lstStyle/>
                    <a:p>
                      <a:r>
                        <a:rPr lang="en-US" sz="1500"/>
                        <a:t>26.1</a:t>
                      </a:r>
                    </a:p>
                  </a:txBody>
                  <a:tcPr marL="76200" marR="76200" marT="38100" marB="38100"/>
                </a:tc>
                <a:extLst>
                  <a:ext uri="{0D108BD9-81ED-4DB2-BD59-A6C34878D82A}">
                    <a16:rowId xmlns:a16="http://schemas.microsoft.com/office/drawing/2014/main" val="2364566609"/>
                  </a:ext>
                </a:extLst>
              </a:tr>
              <a:tr h="309033">
                <a:tc>
                  <a:txBody>
                    <a:bodyPr/>
                    <a:lstStyle/>
                    <a:p>
                      <a:r>
                        <a:rPr lang="en-US" sz="1500"/>
                        <a:t>-20.7</a:t>
                      </a:r>
                    </a:p>
                  </a:txBody>
                  <a:tcPr marL="76200" marR="76200" marT="38100" marB="38100"/>
                </a:tc>
                <a:extLst>
                  <a:ext uri="{0D108BD9-81ED-4DB2-BD59-A6C34878D82A}">
                    <a16:rowId xmlns:a16="http://schemas.microsoft.com/office/drawing/2014/main" val="523999334"/>
                  </a:ext>
                </a:extLst>
              </a:tr>
              <a:tr h="309033">
                <a:tc>
                  <a:txBody>
                    <a:bodyPr/>
                    <a:lstStyle/>
                    <a:p>
                      <a:r>
                        <a:rPr lang="en-US" sz="1500"/>
                        <a:t>0.9</a:t>
                      </a:r>
                    </a:p>
                  </a:txBody>
                  <a:tcPr marL="76200" marR="76200" marT="38100" marB="38100"/>
                </a:tc>
                <a:extLst>
                  <a:ext uri="{0D108BD9-81ED-4DB2-BD59-A6C34878D82A}">
                    <a16:rowId xmlns:a16="http://schemas.microsoft.com/office/drawing/2014/main" val="2963063083"/>
                  </a:ext>
                </a:extLst>
              </a:tr>
              <a:tr h="309033">
                <a:tc>
                  <a:txBody>
                    <a:bodyPr/>
                    <a:lstStyle/>
                    <a:p>
                      <a:r>
                        <a:rPr lang="en-US" sz="1500"/>
                        <a:t>0.9</a:t>
                      </a:r>
                    </a:p>
                  </a:txBody>
                  <a:tcPr marL="76200" marR="76200" marT="38100" marB="38100"/>
                </a:tc>
                <a:extLst>
                  <a:ext uri="{0D108BD9-81ED-4DB2-BD59-A6C34878D82A}">
                    <a16:rowId xmlns:a16="http://schemas.microsoft.com/office/drawing/2014/main" val="437134542"/>
                  </a:ext>
                </a:extLst>
              </a:tr>
            </a:tbl>
          </a:graphicData>
        </a:graphic>
      </p:graphicFrame>
      <p:graphicFrame>
        <p:nvGraphicFramePr>
          <p:cNvPr id="190" name="Table 189">
            <a:extLst>
              <a:ext uri="{FF2B5EF4-FFF2-40B4-BE49-F238E27FC236}">
                <a16:creationId xmlns:a16="http://schemas.microsoft.com/office/drawing/2014/main" id="{9C78AA13-F2CA-E0F3-0382-8E4E3A1FEA0E}"/>
              </a:ext>
            </a:extLst>
          </p:cNvPr>
          <p:cNvGraphicFramePr>
            <a:graphicFrameLocks noGrp="1"/>
          </p:cNvGraphicFramePr>
          <p:nvPr/>
        </p:nvGraphicFramePr>
        <p:xfrm>
          <a:off x="6534366" y="4539190"/>
          <a:ext cx="4844457" cy="2273299"/>
        </p:xfrm>
        <a:graphic>
          <a:graphicData uri="http://schemas.openxmlformats.org/drawingml/2006/table">
            <a:tbl>
              <a:tblPr firstRow="1" bandRow="1">
                <a:tableStyleId>{69012ECD-51FC-41F1-AA8D-1B2483CD663E}</a:tableStyleId>
              </a:tblPr>
              <a:tblGrid>
                <a:gridCol w="554576">
                  <a:extLst>
                    <a:ext uri="{9D8B030D-6E8A-4147-A177-3AD203B41FA5}">
                      <a16:colId xmlns:a16="http://schemas.microsoft.com/office/drawing/2014/main" val="1407286919"/>
                    </a:ext>
                  </a:extLst>
                </a:gridCol>
                <a:gridCol w="506477">
                  <a:extLst>
                    <a:ext uri="{9D8B030D-6E8A-4147-A177-3AD203B41FA5}">
                      <a16:colId xmlns:a16="http://schemas.microsoft.com/office/drawing/2014/main" val="3137463823"/>
                    </a:ext>
                  </a:extLst>
                </a:gridCol>
                <a:gridCol w="637496">
                  <a:extLst>
                    <a:ext uri="{9D8B030D-6E8A-4147-A177-3AD203B41FA5}">
                      <a16:colId xmlns:a16="http://schemas.microsoft.com/office/drawing/2014/main" val="3841838946"/>
                    </a:ext>
                  </a:extLst>
                </a:gridCol>
                <a:gridCol w="786477">
                  <a:extLst>
                    <a:ext uri="{9D8B030D-6E8A-4147-A177-3AD203B41FA5}">
                      <a16:colId xmlns:a16="http://schemas.microsoft.com/office/drawing/2014/main" val="1564875354"/>
                    </a:ext>
                  </a:extLst>
                </a:gridCol>
                <a:gridCol w="786477">
                  <a:extLst>
                    <a:ext uri="{9D8B030D-6E8A-4147-A177-3AD203B41FA5}">
                      <a16:colId xmlns:a16="http://schemas.microsoft.com/office/drawing/2014/main" val="2927558823"/>
                    </a:ext>
                  </a:extLst>
                </a:gridCol>
                <a:gridCol w="786477">
                  <a:extLst>
                    <a:ext uri="{9D8B030D-6E8A-4147-A177-3AD203B41FA5}">
                      <a16:colId xmlns:a16="http://schemas.microsoft.com/office/drawing/2014/main" val="2414556382"/>
                    </a:ext>
                  </a:extLst>
                </a:gridCol>
                <a:gridCol w="786477">
                  <a:extLst>
                    <a:ext uri="{9D8B030D-6E8A-4147-A177-3AD203B41FA5}">
                      <a16:colId xmlns:a16="http://schemas.microsoft.com/office/drawing/2014/main" val="2478192206"/>
                    </a:ext>
                  </a:extLst>
                </a:gridCol>
              </a:tblGrid>
              <a:tr h="381000">
                <a:tc>
                  <a:txBody>
                    <a:bodyPr/>
                    <a:lstStyle/>
                    <a:p>
                      <a:pPr algn="ctr"/>
                      <a:r>
                        <a:rPr lang="en-US" sz="1000"/>
                        <a:t>Class</a:t>
                      </a:r>
                    </a:p>
                  </a:txBody>
                  <a:tcPr marL="76200" marR="76200" marT="38100" marB="38100"/>
                </a:tc>
                <a:tc>
                  <a:txBody>
                    <a:bodyPr/>
                    <a:lstStyle/>
                    <a:p>
                      <a:pPr algn="ctr"/>
                      <a:r>
                        <a:rPr lang="en-US" sz="1000"/>
                        <a:t>Month</a:t>
                      </a:r>
                    </a:p>
                  </a:txBody>
                  <a:tcPr marL="76200" marR="76200" marT="38100" marB="38100"/>
                </a:tc>
                <a:tc>
                  <a:txBody>
                    <a:bodyPr/>
                    <a:lstStyle/>
                    <a:p>
                      <a:pPr algn="ctr"/>
                      <a:r>
                        <a:rPr lang="en-US" sz="1000"/>
                        <a:t>Year</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Daily_price</a:t>
                      </a:r>
                      <a:endParaRPr lang="en-US" sz="1000"/>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Predicted</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a:t>Residual</a:t>
                      </a:r>
                    </a:p>
                  </a:txBody>
                  <a:tcPr marL="76200" marR="76200" marT="38100" marB="38100"/>
                </a:tc>
                <a:tc>
                  <a:txBody>
                    <a:bodyPr/>
                    <a:lstStyle/>
                    <a:p>
                      <a:pPr marL="0" marR="0" lvl="0" indent="0" algn="ctr" defTabSz="994410" rtl="0" eaLnBrk="1" fontAlgn="auto" latinLnBrk="0" hangingPunct="1">
                        <a:lnSpc>
                          <a:spcPct val="100000"/>
                        </a:lnSpc>
                        <a:spcBef>
                          <a:spcPts val="0"/>
                        </a:spcBef>
                        <a:spcAft>
                          <a:spcPts val="0"/>
                        </a:spcAft>
                        <a:buClrTx/>
                        <a:buSzTx/>
                        <a:buFontTx/>
                        <a:buNone/>
                        <a:tabLst/>
                        <a:defRPr/>
                      </a:pPr>
                      <a:r>
                        <a:rPr lang="en-US" sz="1000" err="1"/>
                        <a:t>New_residual</a:t>
                      </a:r>
                      <a:endParaRPr lang="en-US" sz="1000"/>
                    </a:p>
                  </a:txBody>
                  <a:tcPr marL="76200" marR="76200" marT="38100" marB="38100"/>
                </a:tc>
                <a:extLst>
                  <a:ext uri="{0D108BD9-81ED-4DB2-BD59-A6C34878D82A}">
                    <a16:rowId xmlns:a16="http://schemas.microsoft.com/office/drawing/2014/main" val="3861411795"/>
                  </a:ext>
                </a:extLst>
              </a:tr>
              <a:tr h="309033">
                <a:tc>
                  <a:txBody>
                    <a:bodyPr/>
                    <a:lstStyle/>
                    <a:p>
                      <a:pPr algn="ctr"/>
                      <a:r>
                        <a:rPr lang="en-US" sz="1300"/>
                        <a:t>SUV</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2024</a:t>
                      </a:r>
                    </a:p>
                  </a:txBody>
                  <a:tcPr marL="76200" marR="76200" marT="38100" marB="38100"/>
                </a:tc>
                <a:tc>
                  <a:txBody>
                    <a:bodyPr/>
                    <a:lstStyle/>
                    <a:p>
                      <a:pPr algn="ctr"/>
                      <a:r>
                        <a:rPr lang="en-US" sz="1300"/>
                        <a:t>44</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3</a:t>
                      </a:r>
                    </a:p>
                  </a:txBody>
                  <a:tcPr marL="76200" marR="76200" marT="38100" marB="38100"/>
                </a:tc>
                <a:tc>
                  <a:txBody>
                    <a:bodyPr/>
                    <a:lstStyle/>
                    <a:p>
                      <a:pPr algn="ctr"/>
                      <a:r>
                        <a:rPr lang="en-US" sz="1300"/>
                        <a:t>2.7</a:t>
                      </a:r>
                    </a:p>
                  </a:txBody>
                  <a:tcPr marL="76200" marR="76200" marT="38100" marB="38100"/>
                </a:tc>
                <a:extLst>
                  <a:ext uri="{0D108BD9-81ED-4DB2-BD59-A6C34878D82A}">
                    <a16:rowId xmlns:a16="http://schemas.microsoft.com/office/drawing/2014/main" val="947962953"/>
                  </a:ext>
                </a:extLst>
              </a:tr>
              <a:tr h="482600">
                <a:tc>
                  <a:txBody>
                    <a:bodyPr/>
                    <a:lstStyle/>
                    <a:p>
                      <a:pPr algn="ctr"/>
                      <a:r>
                        <a:rPr lang="en-US" sz="1300"/>
                        <a:t>Luxury</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2022</a:t>
                      </a:r>
                    </a:p>
                  </a:txBody>
                  <a:tcPr marL="76200" marR="76200" marT="38100" marB="38100"/>
                </a:tc>
                <a:tc>
                  <a:txBody>
                    <a:bodyPr/>
                    <a:lstStyle/>
                    <a:p>
                      <a:pPr algn="ctr"/>
                      <a:r>
                        <a:rPr lang="en-US" sz="1300"/>
                        <a:t>70</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29</a:t>
                      </a:r>
                    </a:p>
                  </a:txBody>
                  <a:tcPr marL="76200" marR="76200" marT="38100" marB="38100"/>
                </a:tc>
                <a:tc>
                  <a:txBody>
                    <a:bodyPr/>
                    <a:lstStyle/>
                    <a:p>
                      <a:pPr algn="ctr"/>
                      <a:r>
                        <a:rPr lang="en-US" sz="1300"/>
                        <a:t>26.1</a:t>
                      </a:r>
                    </a:p>
                  </a:txBody>
                  <a:tcPr marL="76200" marR="76200" marT="38100" marB="38100"/>
                </a:tc>
                <a:extLst>
                  <a:ext uri="{0D108BD9-81ED-4DB2-BD59-A6C34878D82A}">
                    <a16:rowId xmlns:a16="http://schemas.microsoft.com/office/drawing/2014/main" val="2862047062"/>
                  </a:ext>
                </a:extLst>
              </a:tr>
              <a:tr h="482600">
                <a:tc>
                  <a:txBody>
                    <a:bodyPr/>
                    <a:lstStyle/>
                    <a:p>
                      <a:pPr algn="ctr"/>
                      <a:r>
                        <a:rPr lang="en-US" sz="1300"/>
                        <a:t>Sedan</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2017</a:t>
                      </a:r>
                    </a:p>
                  </a:txBody>
                  <a:tcPr marL="76200" marR="76200" marT="38100" marB="38100"/>
                </a:tc>
                <a:tc>
                  <a:txBody>
                    <a:bodyPr/>
                    <a:lstStyle/>
                    <a:p>
                      <a:pPr algn="ctr"/>
                      <a:r>
                        <a:rPr lang="en-US" sz="1300"/>
                        <a:t>18</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-23</a:t>
                      </a:r>
                    </a:p>
                  </a:txBody>
                  <a:tcPr marL="76200" marR="76200" marT="38100" marB="38100"/>
                </a:tc>
                <a:tc>
                  <a:txBody>
                    <a:bodyPr/>
                    <a:lstStyle/>
                    <a:p>
                      <a:pPr algn="ctr"/>
                      <a:r>
                        <a:rPr lang="en-US" sz="1300"/>
                        <a:t>-20.7</a:t>
                      </a:r>
                    </a:p>
                  </a:txBody>
                  <a:tcPr marL="76200" marR="76200" marT="38100" marB="38100"/>
                </a:tc>
                <a:extLst>
                  <a:ext uri="{0D108BD9-81ED-4DB2-BD59-A6C34878D82A}">
                    <a16:rowId xmlns:a16="http://schemas.microsoft.com/office/drawing/2014/main" val="2949734220"/>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2019</a:t>
                      </a:r>
                    </a:p>
                  </a:txBody>
                  <a:tcPr marL="76200" marR="76200" marT="38100" marB="38100"/>
                </a:tc>
                <a:tc>
                  <a:txBody>
                    <a:bodyPr/>
                    <a:lstStyle/>
                    <a:p>
                      <a:pPr algn="ctr"/>
                      <a:r>
                        <a:rPr lang="en-US" sz="1300"/>
                        <a:t>33</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-8</a:t>
                      </a:r>
                    </a:p>
                  </a:txBody>
                  <a:tcPr marL="76200" marR="76200" marT="38100" marB="38100"/>
                </a:tc>
                <a:tc>
                  <a:txBody>
                    <a:bodyPr/>
                    <a:lstStyle/>
                    <a:p>
                      <a:pPr algn="ctr"/>
                      <a:r>
                        <a:rPr lang="en-US" sz="1300"/>
                        <a:t>0.9</a:t>
                      </a:r>
                    </a:p>
                  </a:txBody>
                  <a:tcPr marL="76200" marR="76200" marT="38100" marB="38100"/>
                </a:tc>
                <a:extLst>
                  <a:ext uri="{0D108BD9-81ED-4DB2-BD59-A6C34878D82A}">
                    <a16:rowId xmlns:a16="http://schemas.microsoft.com/office/drawing/2014/main" val="20521192"/>
                  </a:ext>
                </a:extLst>
              </a:tr>
              <a:tr h="309033">
                <a:tc>
                  <a:txBody>
                    <a:bodyPr/>
                    <a:lstStyle/>
                    <a:p>
                      <a:pPr algn="ctr"/>
                      <a:r>
                        <a:rPr lang="en-US" sz="1300"/>
                        <a:t>Truck</a:t>
                      </a:r>
                    </a:p>
                  </a:txBody>
                  <a:tcPr marL="76200" marR="76200" marT="38100" marB="38100"/>
                </a:tc>
                <a:tc>
                  <a:txBody>
                    <a:bodyPr/>
                    <a:lstStyle/>
                    <a:p>
                      <a:pPr algn="ctr"/>
                      <a:r>
                        <a:rPr lang="en-US" sz="1300"/>
                        <a:t>2</a:t>
                      </a:r>
                    </a:p>
                  </a:txBody>
                  <a:tcPr marL="76200" marR="76200" marT="38100" marB="38100"/>
                </a:tc>
                <a:tc>
                  <a:txBody>
                    <a:bodyPr/>
                    <a:lstStyle/>
                    <a:p>
                      <a:pPr algn="ctr"/>
                      <a:r>
                        <a:rPr lang="en-US" sz="1300"/>
                        <a:t>2018</a:t>
                      </a:r>
                    </a:p>
                  </a:txBody>
                  <a:tcPr marL="76200" marR="76200" marT="38100" marB="38100"/>
                </a:tc>
                <a:tc>
                  <a:txBody>
                    <a:bodyPr/>
                    <a:lstStyle/>
                    <a:p>
                      <a:pPr algn="ctr"/>
                      <a:r>
                        <a:rPr lang="en-US" sz="1300"/>
                        <a:t>31</a:t>
                      </a:r>
                    </a:p>
                  </a:txBody>
                  <a:tcPr marL="76200" marR="76200" marT="38100" marB="38100"/>
                </a:tc>
                <a:tc>
                  <a:txBody>
                    <a:bodyPr/>
                    <a:lstStyle/>
                    <a:p>
                      <a:pPr algn="ctr"/>
                      <a:r>
                        <a:rPr lang="en-US" sz="1300"/>
                        <a:t>41</a:t>
                      </a:r>
                    </a:p>
                  </a:txBody>
                  <a:tcPr marL="76200" marR="76200" marT="38100" marB="38100"/>
                </a:tc>
                <a:tc>
                  <a:txBody>
                    <a:bodyPr/>
                    <a:lstStyle/>
                    <a:p>
                      <a:pPr algn="ctr"/>
                      <a:r>
                        <a:rPr lang="en-US" sz="1300"/>
                        <a:t>-10</a:t>
                      </a:r>
                    </a:p>
                  </a:txBody>
                  <a:tcPr marL="76200" marR="76200" marT="38100" marB="38100"/>
                </a:tc>
                <a:tc>
                  <a:txBody>
                    <a:bodyPr/>
                    <a:lstStyle/>
                    <a:p>
                      <a:pPr algn="ctr"/>
                      <a:r>
                        <a:rPr lang="en-US" sz="1300"/>
                        <a:t>0.9</a:t>
                      </a:r>
                    </a:p>
                  </a:txBody>
                  <a:tcPr marL="76200" marR="76200" marT="38100" marB="38100"/>
                </a:tc>
                <a:extLst>
                  <a:ext uri="{0D108BD9-81ED-4DB2-BD59-A6C34878D82A}">
                    <a16:rowId xmlns:a16="http://schemas.microsoft.com/office/drawing/2014/main" val="1673810176"/>
                  </a:ext>
                </a:extLst>
              </a:tr>
            </a:tbl>
          </a:graphicData>
        </a:graphic>
      </p:graphicFrame>
      <p:sp>
        <p:nvSpPr>
          <p:cNvPr id="191" name="TextBox 190">
            <a:extLst>
              <a:ext uri="{FF2B5EF4-FFF2-40B4-BE49-F238E27FC236}">
                <a16:creationId xmlns:a16="http://schemas.microsoft.com/office/drawing/2014/main" id="{9AD2A1CA-6DCD-BB77-C8F5-F813029D1D67}"/>
              </a:ext>
            </a:extLst>
          </p:cNvPr>
          <p:cNvSpPr txBox="1"/>
          <p:nvPr/>
        </p:nvSpPr>
        <p:spPr>
          <a:xfrm>
            <a:off x="10835751" y="3916167"/>
            <a:ext cx="824265" cy="323294"/>
          </a:xfrm>
          <a:prstGeom prst="rect">
            <a:avLst/>
          </a:prstGeom>
          <a:noFill/>
        </p:spPr>
        <p:txBody>
          <a:bodyPr wrap="none" rtlCol="0">
            <a:spAutoFit/>
          </a:bodyPr>
          <a:lstStyle/>
          <a:p>
            <a:r>
              <a:rPr lang="en-US" sz="1501"/>
              <a:t>Smaller</a:t>
            </a:r>
          </a:p>
        </p:txBody>
      </p:sp>
      <p:cxnSp>
        <p:nvCxnSpPr>
          <p:cNvPr id="193" name="Straight Arrow Connector 192">
            <a:extLst>
              <a:ext uri="{FF2B5EF4-FFF2-40B4-BE49-F238E27FC236}">
                <a16:creationId xmlns:a16="http://schemas.microsoft.com/office/drawing/2014/main" id="{29927F1F-9F2F-4795-FABC-CF5CEB4E2B32}"/>
              </a:ext>
            </a:extLst>
          </p:cNvPr>
          <p:cNvCxnSpPr>
            <a:cxnSpLocks/>
            <a:stCxn id="191" idx="2"/>
          </p:cNvCxnSpPr>
          <p:nvPr/>
        </p:nvCxnSpPr>
        <p:spPr>
          <a:xfrm flipH="1">
            <a:off x="11036015" y="4239461"/>
            <a:ext cx="211869" cy="3073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97" name="Graphic 196" descr="Badge 1 outline">
            <a:extLst>
              <a:ext uri="{FF2B5EF4-FFF2-40B4-BE49-F238E27FC236}">
                <a16:creationId xmlns:a16="http://schemas.microsoft.com/office/drawing/2014/main" id="{C9E3CCEA-A305-0E16-1B08-4D760BF3D6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6058" y="552984"/>
            <a:ext cx="324781" cy="324781"/>
          </a:xfrm>
          <a:prstGeom prst="rect">
            <a:avLst/>
          </a:prstGeom>
        </p:spPr>
      </p:pic>
      <p:pic>
        <p:nvPicPr>
          <p:cNvPr id="199" name="Graphic 198" descr="Badge outline">
            <a:extLst>
              <a:ext uri="{FF2B5EF4-FFF2-40B4-BE49-F238E27FC236}">
                <a16:creationId xmlns:a16="http://schemas.microsoft.com/office/drawing/2014/main" id="{3D48920E-07BF-8E3F-CDF8-502725C43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5751" y="528573"/>
            <a:ext cx="327660" cy="327660"/>
          </a:xfrm>
          <a:prstGeom prst="rect">
            <a:avLst/>
          </a:prstGeom>
        </p:spPr>
      </p:pic>
      <p:sp>
        <p:nvSpPr>
          <p:cNvPr id="207" name="TextBox 206">
            <a:extLst>
              <a:ext uri="{FF2B5EF4-FFF2-40B4-BE49-F238E27FC236}">
                <a16:creationId xmlns:a16="http://schemas.microsoft.com/office/drawing/2014/main" id="{4268DFF6-D01C-6241-F4EE-725C3CACE197}"/>
              </a:ext>
            </a:extLst>
          </p:cNvPr>
          <p:cNvSpPr txBox="1"/>
          <p:nvPr/>
        </p:nvSpPr>
        <p:spPr>
          <a:xfrm>
            <a:off x="5356506" y="3857239"/>
            <a:ext cx="1057728" cy="528414"/>
          </a:xfrm>
          <a:prstGeom prst="rect">
            <a:avLst/>
          </a:prstGeom>
          <a:noFill/>
        </p:spPr>
        <p:txBody>
          <a:bodyPr wrap="square" rtlCol="0">
            <a:spAutoFit/>
          </a:bodyPr>
          <a:lstStyle/>
          <a:p>
            <a:r>
              <a:rPr lang="en-US" sz="1333"/>
              <a:t>avg(-8,- 10)</a:t>
            </a:r>
          </a:p>
          <a:p>
            <a:endParaRPr lang="en-US" sz="1501"/>
          </a:p>
        </p:txBody>
      </p:sp>
      <p:cxnSp>
        <p:nvCxnSpPr>
          <p:cNvPr id="208" name="Straight Arrow Connector 207">
            <a:extLst>
              <a:ext uri="{FF2B5EF4-FFF2-40B4-BE49-F238E27FC236}">
                <a16:creationId xmlns:a16="http://schemas.microsoft.com/office/drawing/2014/main" id="{B46F8CCA-7C9B-AA41-8827-5EB738EF1AA6}"/>
              </a:ext>
            </a:extLst>
          </p:cNvPr>
          <p:cNvCxnSpPr>
            <a:cxnSpLocks/>
            <a:stCxn id="207" idx="0"/>
            <a:endCxn id="87" idx="1"/>
          </p:cNvCxnSpPr>
          <p:nvPr/>
        </p:nvCxnSpPr>
        <p:spPr>
          <a:xfrm flipH="1" flipV="1">
            <a:off x="5874707" y="3583560"/>
            <a:ext cx="10663" cy="2736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4" name="Connector: Curved 213">
            <a:extLst>
              <a:ext uri="{FF2B5EF4-FFF2-40B4-BE49-F238E27FC236}">
                <a16:creationId xmlns:a16="http://schemas.microsoft.com/office/drawing/2014/main" id="{22295960-6058-9A1E-A9CB-9FA600A80809}"/>
              </a:ext>
            </a:extLst>
          </p:cNvPr>
          <p:cNvCxnSpPr>
            <a:cxnSpLocks/>
            <a:endCxn id="64" idx="0"/>
          </p:cNvCxnSpPr>
          <p:nvPr/>
        </p:nvCxnSpPr>
        <p:spPr>
          <a:xfrm flipV="1">
            <a:off x="5078322" y="2771901"/>
            <a:ext cx="1866167" cy="1276517"/>
          </a:xfrm>
          <a:prstGeom prst="curvedConnector4">
            <a:avLst>
              <a:gd name="adj1" fmla="val 41068"/>
              <a:gd name="adj2" fmla="val 10265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FDEDDB24-AC3F-843A-F39D-DC47656F21F8}"/>
              </a:ext>
            </a:extLst>
          </p:cNvPr>
          <p:cNvCxnSpPr>
            <a:cxnSpLocks/>
            <a:stCxn id="189" idx="3"/>
            <a:endCxn id="190" idx="1"/>
          </p:cNvCxnSpPr>
          <p:nvPr/>
        </p:nvCxnSpPr>
        <p:spPr>
          <a:xfrm>
            <a:off x="5908237" y="5632193"/>
            <a:ext cx="626129" cy="4364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28" name="Graphic 227" descr="Badge 3 outline">
            <a:extLst>
              <a:ext uri="{FF2B5EF4-FFF2-40B4-BE49-F238E27FC236}">
                <a16:creationId xmlns:a16="http://schemas.microsoft.com/office/drawing/2014/main" id="{70702AF0-B6ED-229C-D5FB-EAB35F0868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8502" y="2275115"/>
            <a:ext cx="327660" cy="327660"/>
          </a:xfrm>
          <a:prstGeom prst="rect">
            <a:avLst/>
          </a:prstGeom>
        </p:spPr>
      </p:pic>
      <p:pic>
        <p:nvPicPr>
          <p:cNvPr id="230" name="Graphic 229" descr="Badge 4 outline">
            <a:extLst>
              <a:ext uri="{FF2B5EF4-FFF2-40B4-BE49-F238E27FC236}">
                <a16:creationId xmlns:a16="http://schemas.microsoft.com/office/drawing/2014/main" id="{72813144-02A5-703E-E9C9-7521196B49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57471" y="4581640"/>
            <a:ext cx="327660" cy="327660"/>
          </a:xfrm>
          <a:prstGeom prst="rect">
            <a:avLst/>
          </a:prstGeom>
        </p:spPr>
      </p:pic>
    </p:spTree>
    <p:extLst>
      <p:ext uri="{BB962C8B-B14F-4D97-AF65-F5344CB8AC3E}">
        <p14:creationId xmlns:p14="http://schemas.microsoft.com/office/powerpoint/2010/main" val="1157612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34201-33F7-F8D8-3345-3EA8BA04CE88}"/>
            </a:ext>
          </a:extLst>
        </p:cNvPr>
        <p:cNvGrpSpPr/>
        <p:nvPr/>
      </p:nvGrpSpPr>
      <p:grpSpPr>
        <a:xfrm>
          <a:off x="0" y="0"/>
          <a:ext cx="0" cy="0"/>
          <a:chOff x="0" y="0"/>
          <a:chExt cx="0" cy="0"/>
        </a:xfrm>
      </p:grpSpPr>
      <p:pic>
        <p:nvPicPr>
          <p:cNvPr id="4" name="Graphic 3" descr="Server outline">
            <a:extLst>
              <a:ext uri="{FF2B5EF4-FFF2-40B4-BE49-F238E27FC236}">
                <a16:creationId xmlns:a16="http://schemas.microsoft.com/office/drawing/2014/main" id="{D45A9FA3-5AD6-E8D4-E0B6-DAAE42DC5E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0593" y="281904"/>
            <a:ext cx="762000" cy="762000"/>
          </a:xfrm>
          <a:prstGeom prst="rect">
            <a:avLst/>
          </a:prstGeom>
        </p:spPr>
      </p:pic>
      <p:pic>
        <p:nvPicPr>
          <p:cNvPr id="5" name="Graphic 4" descr="Server outline">
            <a:extLst>
              <a:ext uri="{FF2B5EF4-FFF2-40B4-BE49-F238E27FC236}">
                <a16:creationId xmlns:a16="http://schemas.microsoft.com/office/drawing/2014/main" id="{07EB693F-6136-AECE-B23F-AA40D2A787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0354" y="281904"/>
            <a:ext cx="762000" cy="762000"/>
          </a:xfrm>
          <a:prstGeom prst="rect">
            <a:avLst/>
          </a:prstGeom>
        </p:spPr>
      </p:pic>
      <p:pic>
        <p:nvPicPr>
          <p:cNvPr id="6" name="Graphic 5" descr="Server outline">
            <a:extLst>
              <a:ext uri="{FF2B5EF4-FFF2-40B4-BE49-F238E27FC236}">
                <a16:creationId xmlns:a16="http://schemas.microsoft.com/office/drawing/2014/main" id="{B659F405-08B3-1EAD-8B7F-E2174F2DC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56420" y="281904"/>
            <a:ext cx="762000" cy="762000"/>
          </a:xfrm>
          <a:prstGeom prst="rect">
            <a:avLst/>
          </a:prstGeom>
        </p:spPr>
      </p:pic>
      <p:pic>
        <p:nvPicPr>
          <p:cNvPr id="7" name="Graphic 6" descr="Server outline">
            <a:extLst>
              <a:ext uri="{FF2B5EF4-FFF2-40B4-BE49-F238E27FC236}">
                <a16:creationId xmlns:a16="http://schemas.microsoft.com/office/drawing/2014/main" id="{2371FE48-08EC-140E-E5D0-A5B24821C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0088" y="281904"/>
            <a:ext cx="762000" cy="762000"/>
          </a:xfrm>
          <a:prstGeom prst="rect">
            <a:avLst/>
          </a:prstGeom>
        </p:spPr>
      </p:pic>
      <p:sp>
        <p:nvSpPr>
          <p:cNvPr id="8" name="TextBox 7">
            <a:extLst>
              <a:ext uri="{FF2B5EF4-FFF2-40B4-BE49-F238E27FC236}">
                <a16:creationId xmlns:a16="http://schemas.microsoft.com/office/drawing/2014/main" id="{06944F93-54AF-27C8-D066-AC7AAABB2794}"/>
              </a:ext>
            </a:extLst>
          </p:cNvPr>
          <p:cNvSpPr txBox="1"/>
          <p:nvPr/>
        </p:nvSpPr>
        <p:spPr>
          <a:xfrm>
            <a:off x="9642989" y="736127"/>
            <a:ext cx="341760" cy="323294"/>
          </a:xfrm>
          <a:prstGeom prst="rect">
            <a:avLst/>
          </a:prstGeom>
          <a:noFill/>
        </p:spPr>
        <p:txBody>
          <a:bodyPr wrap="none" rtlCol="0">
            <a:spAutoFit/>
          </a:bodyPr>
          <a:lstStyle/>
          <a:p>
            <a:r>
              <a:rPr lang="en-US" sz="1501"/>
              <a:t>…</a:t>
            </a:r>
          </a:p>
        </p:txBody>
      </p:sp>
      <p:sp>
        <p:nvSpPr>
          <p:cNvPr id="9" name="TextBox 8">
            <a:extLst>
              <a:ext uri="{FF2B5EF4-FFF2-40B4-BE49-F238E27FC236}">
                <a16:creationId xmlns:a16="http://schemas.microsoft.com/office/drawing/2014/main" id="{B2EA964C-0D93-CC7F-861E-E833678A4051}"/>
              </a:ext>
            </a:extLst>
          </p:cNvPr>
          <p:cNvSpPr txBox="1"/>
          <p:nvPr/>
        </p:nvSpPr>
        <p:spPr>
          <a:xfrm>
            <a:off x="7437048" y="736127"/>
            <a:ext cx="341760" cy="323294"/>
          </a:xfrm>
          <a:prstGeom prst="rect">
            <a:avLst/>
          </a:prstGeom>
          <a:noFill/>
        </p:spPr>
        <p:txBody>
          <a:bodyPr wrap="none" rtlCol="0">
            <a:spAutoFit/>
          </a:bodyPr>
          <a:lstStyle/>
          <a:p>
            <a:r>
              <a:rPr lang="en-US" sz="1501"/>
              <a:t>…</a:t>
            </a:r>
          </a:p>
        </p:txBody>
      </p:sp>
      <p:sp>
        <p:nvSpPr>
          <p:cNvPr id="10" name="TextBox 9">
            <a:extLst>
              <a:ext uri="{FF2B5EF4-FFF2-40B4-BE49-F238E27FC236}">
                <a16:creationId xmlns:a16="http://schemas.microsoft.com/office/drawing/2014/main" id="{A9E528C6-7A42-6F91-A8BF-F67E1ACB6BCB}"/>
              </a:ext>
            </a:extLst>
          </p:cNvPr>
          <p:cNvSpPr txBox="1"/>
          <p:nvPr/>
        </p:nvSpPr>
        <p:spPr>
          <a:xfrm>
            <a:off x="5123908" y="736127"/>
            <a:ext cx="341760" cy="323294"/>
          </a:xfrm>
          <a:prstGeom prst="rect">
            <a:avLst/>
          </a:prstGeom>
          <a:noFill/>
        </p:spPr>
        <p:txBody>
          <a:bodyPr wrap="none" rtlCol="0">
            <a:spAutoFit/>
          </a:bodyPr>
          <a:lstStyle/>
          <a:p>
            <a:r>
              <a:rPr lang="en-US" sz="1501"/>
              <a:t>…</a:t>
            </a:r>
          </a:p>
        </p:txBody>
      </p:sp>
      <p:sp>
        <p:nvSpPr>
          <p:cNvPr id="11" name="TextBox 10">
            <a:extLst>
              <a:ext uri="{FF2B5EF4-FFF2-40B4-BE49-F238E27FC236}">
                <a16:creationId xmlns:a16="http://schemas.microsoft.com/office/drawing/2014/main" id="{2F220C48-16F1-E831-D912-40BAE3EE5A65}"/>
              </a:ext>
            </a:extLst>
          </p:cNvPr>
          <p:cNvSpPr txBox="1"/>
          <p:nvPr/>
        </p:nvSpPr>
        <p:spPr>
          <a:xfrm>
            <a:off x="2826156" y="736127"/>
            <a:ext cx="341760" cy="323294"/>
          </a:xfrm>
          <a:prstGeom prst="rect">
            <a:avLst/>
          </a:prstGeom>
          <a:noFill/>
        </p:spPr>
        <p:txBody>
          <a:bodyPr wrap="none" rtlCol="0">
            <a:spAutoFit/>
          </a:bodyPr>
          <a:lstStyle/>
          <a:p>
            <a:r>
              <a:rPr lang="en-US" sz="1501"/>
              <a:t>…</a:t>
            </a:r>
          </a:p>
        </p:txBody>
      </p:sp>
      <p:cxnSp>
        <p:nvCxnSpPr>
          <p:cNvPr id="14" name="Straight Arrow Connector 13">
            <a:extLst>
              <a:ext uri="{FF2B5EF4-FFF2-40B4-BE49-F238E27FC236}">
                <a16:creationId xmlns:a16="http://schemas.microsoft.com/office/drawing/2014/main" id="{ACF124BC-4208-551A-DFA0-9274FD82701C}"/>
              </a:ext>
            </a:extLst>
          </p:cNvPr>
          <p:cNvCxnSpPr>
            <a:cxnSpLocks/>
            <a:stCxn id="4" idx="2"/>
            <a:endCxn id="1025" idx="0"/>
          </p:cNvCxnSpPr>
          <p:nvPr/>
        </p:nvCxnSpPr>
        <p:spPr>
          <a:xfrm>
            <a:off x="2551592" y="1043904"/>
            <a:ext cx="792" cy="208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B489F99-F927-1FCF-5B9F-79B81F87063D}"/>
              </a:ext>
            </a:extLst>
          </p:cNvPr>
          <p:cNvCxnSpPr>
            <a:cxnSpLocks/>
            <a:stCxn id="5" idx="2"/>
            <a:endCxn id="1028" idx="0"/>
          </p:cNvCxnSpPr>
          <p:nvPr/>
        </p:nvCxnSpPr>
        <p:spPr>
          <a:xfrm>
            <a:off x="4841354" y="1043904"/>
            <a:ext cx="11278" cy="22961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FD5ECAB-B0B9-B3A8-C59A-EF27D85C07B0}"/>
              </a:ext>
            </a:extLst>
          </p:cNvPr>
          <p:cNvSpPr txBox="1"/>
          <p:nvPr/>
        </p:nvSpPr>
        <p:spPr>
          <a:xfrm>
            <a:off x="5339748" y="-8777"/>
            <a:ext cx="1573892" cy="323294"/>
          </a:xfrm>
          <a:prstGeom prst="rect">
            <a:avLst/>
          </a:prstGeom>
          <a:noFill/>
        </p:spPr>
        <p:txBody>
          <a:bodyPr wrap="none" rtlCol="0">
            <a:spAutoFit/>
          </a:bodyPr>
          <a:lstStyle/>
          <a:p>
            <a:r>
              <a:rPr lang="en-US" sz="1501"/>
              <a:t>Different feature </a:t>
            </a:r>
          </a:p>
        </p:txBody>
      </p:sp>
      <p:cxnSp>
        <p:nvCxnSpPr>
          <p:cNvPr id="24" name="Connector: Elbow 23">
            <a:extLst>
              <a:ext uri="{FF2B5EF4-FFF2-40B4-BE49-F238E27FC236}">
                <a16:creationId xmlns:a16="http://schemas.microsoft.com/office/drawing/2014/main" id="{8FACF614-EFCA-EECE-7D50-C45F96D6B90B}"/>
              </a:ext>
            </a:extLst>
          </p:cNvPr>
          <p:cNvCxnSpPr>
            <a:cxnSpLocks/>
            <a:stCxn id="22" idx="1"/>
            <a:endCxn id="4" idx="0"/>
          </p:cNvCxnSpPr>
          <p:nvPr/>
        </p:nvCxnSpPr>
        <p:spPr>
          <a:xfrm rot="10800000" flipV="1">
            <a:off x="2551594" y="152870"/>
            <a:ext cx="2788155"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9699E31F-0FAC-2299-139B-B792520F8C66}"/>
              </a:ext>
            </a:extLst>
          </p:cNvPr>
          <p:cNvCxnSpPr>
            <a:cxnSpLocks/>
            <a:stCxn id="22" idx="1"/>
            <a:endCxn id="5" idx="0"/>
          </p:cNvCxnSpPr>
          <p:nvPr/>
        </p:nvCxnSpPr>
        <p:spPr>
          <a:xfrm rot="10800000" flipV="1">
            <a:off x="4841354" y="152870"/>
            <a:ext cx="498394"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76EFFF04-81C8-11CA-0148-508B833E45AE}"/>
              </a:ext>
            </a:extLst>
          </p:cNvPr>
          <p:cNvCxnSpPr>
            <a:cxnSpLocks/>
            <a:stCxn id="22" idx="3"/>
            <a:endCxn id="6" idx="0"/>
          </p:cNvCxnSpPr>
          <p:nvPr/>
        </p:nvCxnSpPr>
        <p:spPr>
          <a:xfrm>
            <a:off x="6913640" y="152870"/>
            <a:ext cx="223780"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32">
            <a:extLst>
              <a:ext uri="{FF2B5EF4-FFF2-40B4-BE49-F238E27FC236}">
                <a16:creationId xmlns:a16="http://schemas.microsoft.com/office/drawing/2014/main" id="{FC87C8E1-FCE8-C6CB-BD25-27AF32DEC623}"/>
              </a:ext>
            </a:extLst>
          </p:cNvPr>
          <p:cNvCxnSpPr>
            <a:cxnSpLocks/>
            <a:stCxn id="22" idx="3"/>
            <a:endCxn id="7" idx="0"/>
          </p:cNvCxnSpPr>
          <p:nvPr/>
        </p:nvCxnSpPr>
        <p:spPr>
          <a:xfrm>
            <a:off x="6913640" y="152870"/>
            <a:ext cx="2507448" cy="129034"/>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25" name="Picture 1">
            <a:extLst>
              <a:ext uri="{FF2B5EF4-FFF2-40B4-BE49-F238E27FC236}">
                <a16:creationId xmlns:a16="http://schemas.microsoft.com/office/drawing/2014/main" id="{52ADE828-0DE1-4081-5D29-442B92164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933" y="1251976"/>
            <a:ext cx="908903" cy="69484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27FE8329-B679-16C7-CA21-30C49A8B8B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409" y="1251976"/>
            <a:ext cx="908903" cy="694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556547A-6158-ADD0-E4C8-12D7F9115C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8181" y="1273523"/>
            <a:ext cx="908903" cy="69484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560CF547-3768-9758-6140-BB2DEB40A0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6636" y="1251976"/>
            <a:ext cx="908903" cy="694843"/>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DD33A7F5-0EB4-30DE-3A53-726ABFB0A6EF}"/>
              </a:ext>
            </a:extLst>
          </p:cNvPr>
          <p:cNvCxnSpPr>
            <a:cxnSpLocks/>
            <a:stCxn id="6" idx="2"/>
            <a:endCxn id="1027" idx="0"/>
          </p:cNvCxnSpPr>
          <p:nvPr/>
        </p:nvCxnSpPr>
        <p:spPr>
          <a:xfrm flipH="1">
            <a:off x="7136860" y="1043904"/>
            <a:ext cx="560" cy="208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4162DB9-A23F-2B36-6C7A-055215F76095}"/>
              </a:ext>
            </a:extLst>
          </p:cNvPr>
          <p:cNvCxnSpPr>
            <a:cxnSpLocks/>
            <a:stCxn id="7" idx="2"/>
            <a:endCxn id="1029" idx="0"/>
          </p:cNvCxnSpPr>
          <p:nvPr/>
        </p:nvCxnSpPr>
        <p:spPr>
          <a:xfrm>
            <a:off x="9421088" y="1043904"/>
            <a:ext cx="0" cy="2080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E38CA03-F56B-9B47-0C16-6FD784912867}"/>
              </a:ext>
            </a:extLst>
          </p:cNvPr>
          <p:cNvSpPr txBox="1"/>
          <p:nvPr/>
        </p:nvSpPr>
        <p:spPr>
          <a:xfrm>
            <a:off x="698401" y="1068374"/>
            <a:ext cx="1442503" cy="554254"/>
          </a:xfrm>
          <a:prstGeom prst="rect">
            <a:avLst/>
          </a:prstGeom>
          <a:noFill/>
        </p:spPr>
        <p:txBody>
          <a:bodyPr wrap="square" rtlCol="0">
            <a:spAutoFit/>
          </a:bodyPr>
          <a:lstStyle/>
          <a:p>
            <a:pPr algn="ctr"/>
            <a:r>
              <a:rPr lang="en-US" sz="1501" b="1"/>
              <a:t>Summarized histograms</a:t>
            </a:r>
          </a:p>
        </p:txBody>
      </p:sp>
      <p:cxnSp>
        <p:nvCxnSpPr>
          <p:cNvPr id="12" name="Straight Connector 11">
            <a:extLst>
              <a:ext uri="{FF2B5EF4-FFF2-40B4-BE49-F238E27FC236}">
                <a16:creationId xmlns:a16="http://schemas.microsoft.com/office/drawing/2014/main" id="{66D02B94-65D6-6F84-9102-03AB9E5B220A}"/>
              </a:ext>
            </a:extLst>
          </p:cNvPr>
          <p:cNvCxnSpPr>
            <a:cxnSpLocks/>
          </p:cNvCxnSpPr>
          <p:nvPr/>
        </p:nvCxnSpPr>
        <p:spPr>
          <a:xfrm>
            <a:off x="570195" y="2676542"/>
            <a:ext cx="11049000"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033DB17D-38E8-69EE-203E-547E77822324}"/>
              </a:ext>
            </a:extLst>
          </p:cNvPr>
          <p:cNvGrpSpPr/>
          <p:nvPr/>
        </p:nvGrpSpPr>
        <p:grpSpPr>
          <a:xfrm>
            <a:off x="2097932" y="3415209"/>
            <a:ext cx="989562" cy="617808"/>
            <a:chOff x="4411383" y="1173322"/>
            <a:chExt cx="1187474" cy="741369"/>
          </a:xfrm>
        </p:grpSpPr>
        <p:sp>
          <p:nvSpPr>
            <p:cNvPr id="20" name="Rectangle: Rounded Corners 19">
              <a:extLst>
                <a:ext uri="{FF2B5EF4-FFF2-40B4-BE49-F238E27FC236}">
                  <a16:creationId xmlns:a16="http://schemas.microsoft.com/office/drawing/2014/main" id="{51E5DEB0-4C46-0F3D-A3C8-1F7F494AACCE}"/>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1" name="Straight Arrow Connector 20">
              <a:extLst>
                <a:ext uri="{FF2B5EF4-FFF2-40B4-BE49-F238E27FC236}">
                  <a16:creationId xmlns:a16="http://schemas.microsoft.com/office/drawing/2014/main" id="{B6522D89-BB11-9B5D-9F8A-EFAC4934406F}"/>
                </a:ext>
              </a:extLst>
            </p:cNvPr>
            <p:cNvCxnSpPr>
              <a:cxnSpLocks/>
              <a:stCxn id="20" idx="2"/>
              <a:endCxn id="26"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49616DBD-4CD8-2E3D-821F-370FEA338BF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5" name="Straight Arrow Connector 24">
              <a:extLst>
                <a:ext uri="{FF2B5EF4-FFF2-40B4-BE49-F238E27FC236}">
                  <a16:creationId xmlns:a16="http://schemas.microsoft.com/office/drawing/2014/main" id="{8FC62DFA-8B07-4225-0FEC-7F4000ED72C8}"/>
                </a:ext>
              </a:extLst>
            </p:cNvPr>
            <p:cNvCxnSpPr>
              <a:cxnSpLocks/>
              <a:stCxn id="20" idx="2"/>
              <a:endCxn id="23"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EF91E713-6AA3-E3EB-2F25-A286BED3AFD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36" name="TextBox 35">
            <a:extLst>
              <a:ext uri="{FF2B5EF4-FFF2-40B4-BE49-F238E27FC236}">
                <a16:creationId xmlns:a16="http://schemas.microsoft.com/office/drawing/2014/main" id="{1328A0C4-A2F9-BDD8-E405-D59078ECAF8D}"/>
              </a:ext>
            </a:extLst>
          </p:cNvPr>
          <p:cNvSpPr txBox="1"/>
          <p:nvPr/>
        </p:nvSpPr>
        <p:spPr>
          <a:xfrm>
            <a:off x="9898665" y="1251644"/>
            <a:ext cx="2010527" cy="785215"/>
          </a:xfrm>
          <a:prstGeom prst="rect">
            <a:avLst/>
          </a:prstGeom>
          <a:noFill/>
        </p:spPr>
        <p:txBody>
          <a:bodyPr wrap="square" rtlCol="0">
            <a:spAutoFit/>
          </a:bodyPr>
          <a:lstStyle/>
          <a:p>
            <a:pPr algn="ctr"/>
            <a:r>
              <a:rPr lang="en-US" sz="1501"/>
              <a:t>Find the best split point among all features</a:t>
            </a:r>
          </a:p>
        </p:txBody>
      </p:sp>
      <p:grpSp>
        <p:nvGrpSpPr>
          <p:cNvPr id="62" name="Group 61">
            <a:extLst>
              <a:ext uri="{FF2B5EF4-FFF2-40B4-BE49-F238E27FC236}">
                <a16:creationId xmlns:a16="http://schemas.microsoft.com/office/drawing/2014/main" id="{535FF820-0AD7-C384-15C6-68F911694038}"/>
              </a:ext>
            </a:extLst>
          </p:cNvPr>
          <p:cNvGrpSpPr/>
          <p:nvPr/>
        </p:nvGrpSpPr>
        <p:grpSpPr>
          <a:xfrm>
            <a:off x="3128543" y="2054346"/>
            <a:ext cx="549360" cy="307777"/>
            <a:chOff x="4411383" y="1173322"/>
            <a:chExt cx="1187474" cy="741369"/>
          </a:xfrm>
        </p:grpSpPr>
        <p:sp>
          <p:nvSpPr>
            <p:cNvPr id="53" name="Rectangle: Rounded Corners 52">
              <a:extLst>
                <a:ext uri="{FF2B5EF4-FFF2-40B4-BE49-F238E27FC236}">
                  <a16:creationId xmlns:a16="http://schemas.microsoft.com/office/drawing/2014/main" id="{D633661A-FB15-E7E5-D941-C3C4B75CE831}"/>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54" name="Straight Arrow Connector 53">
              <a:extLst>
                <a:ext uri="{FF2B5EF4-FFF2-40B4-BE49-F238E27FC236}">
                  <a16:creationId xmlns:a16="http://schemas.microsoft.com/office/drawing/2014/main" id="{9DF423A1-2A6A-ACDF-2C1F-81780AB111E1}"/>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Rounded Corners 58">
              <a:extLst>
                <a:ext uri="{FF2B5EF4-FFF2-40B4-BE49-F238E27FC236}">
                  <a16:creationId xmlns:a16="http://schemas.microsoft.com/office/drawing/2014/main" id="{1C12926B-42E3-3DDA-452B-0DB4C956908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60" name="Straight Arrow Connector 59">
              <a:extLst>
                <a:ext uri="{FF2B5EF4-FFF2-40B4-BE49-F238E27FC236}">
                  <a16:creationId xmlns:a16="http://schemas.microsoft.com/office/drawing/2014/main" id="{5463E6BC-081E-AF8B-F5AA-4A239EC740BD}"/>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Rounded Corners 60">
              <a:extLst>
                <a:ext uri="{FF2B5EF4-FFF2-40B4-BE49-F238E27FC236}">
                  <a16:creationId xmlns:a16="http://schemas.microsoft.com/office/drawing/2014/main" id="{5470077D-6D0E-FAEA-1A9D-CD1143C2233F}"/>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040" name="Group 1039">
            <a:extLst>
              <a:ext uri="{FF2B5EF4-FFF2-40B4-BE49-F238E27FC236}">
                <a16:creationId xmlns:a16="http://schemas.microsoft.com/office/drawing/2014/main" id="{47134120-20D4-E999-C2A8-57B456E8EDEC}"/>
              </a:ext>
            </a:extLst>
          </p:cNvPr>
          <p:cNvGrpSpPr/>
          <p:nvPr/>
        </p:nvGrpSpPr>
        <p:grpSpPr>
          <a:xfrm>
            <a:off x="2552279" y="2054346"/>
            <a:ext cx="549359" cy="307777"/>
            <a:chOff x="4411383" y="1173322"/>
            <a:chExt cx="1187474" cy="741369"/>
          </a:xfrm>
        </p:grpSpPr>
        <p:sp>
          <p:nvSpPr>
            <p:cNvPr id="1035" name="Rectangle: Rounded Corners 1034">
              <a:extLst>
                <a:ext uri="{FF2B5EF4-FFF2-40B4-BE49-F238E27FC236}">
                  <a16:creationId xmlns:a16="http://schemas.microsoft.com/office/drawing/2014/main" id="{65582F48-F913-7C91-B578-7DE534327C0A}"/>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36" name="Straight Arrow Connector 1035">
              <a:extLst>
                <a:ext uri="{FF2B5EF4-FFF2-40B4-BE49-F238E27FC236}">
                  <a16:creationId xmlns:a16="http://schemas.microsoft.com/office/drawing/2014/main" id="{A18EF86B-7B21-3288-25E4-A58F0AAEA774}"/>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37" name="Rectangle: Rounded Corners 1036">
              <a:extLst>
                <a:ext uri="{FF2B5EF4-FFF2-40B4-BE49-F238E27FC236}">
                  <a16:creationId xmlns:a16="http://schemas.microsoft.com/office/drawing/2014/main" id="{C8080520-1463-47E5-47C3-45EF35A99D35}"/>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038" name="Straight Arrow Connector 1037">
              <a:extLst>
                <a:ext uri="{FF2B5EF4-FFF2-40B4-BE49-F238E27FC236}">
                  <a16:creationId xmlns:a16="http://schemas.microsoft.com/office/drawing/2014/main" id="{D4485054-6428-3697-06E2-1274A4D4E346}"/>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39" name="Rectangle: Rounded Corners 1038">
              <a:extLst>
                <a:ext uri="{FF2B5EF4-FFF2-40B4-BE49-F238E27FC236}">
                  <a16:creationId xmlns:a16="http://schemas.microsoft.com/office/drawing/2014/main" id="{B8144191-59D0-B2C5-EB7E-0F8F96C82FBB}"/>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03" name="Group 1102">
            <a:extLst>
              <a:ext uri="{FF2B5EF4-FFF2-40B4-BE49-F238E27FC236}">
                <a16:creationId xmlns:a16="http://schemas.microsoft.com/office/drawing/2014/main" id="{CBAC2DF9-7E7F-FA1C-862E-7BDEBD23E8A2}"/>
              </a:ext>
            </a:extLst>
          </p:cNvPr>
          <p:cNvGrpSpPr/>
          <p:nvPr/>
        </p:nvGrpSpPr>
        <p:grpSpPr>
          <a:xfrm>
            <a:off x="1979357" y="2054346"/>
            <a:ext cx="549359" cy="307777"/>
            <a:chOff x="4411383" y="1173322"/>
            <a:chExt cx="1187474" cy="741369"/>
          </a:xfrm>
        </p:grpSpPr>
        <p:sp>
          <p:nvSpPr>
            <p:cNvPr id="1098" name="Rectangle: Rounded Corners 1097">
              <a:extLst>
                <a:ext uri="{FF2B5EF4-FFF2-40B4-BE49-F238E27FC236}">
                  <a16:creationId xmlns:a16="http://schemas.microsoft.com/office/drawing/2014/main" id="{2AB52FFE-9C15-3DA2-23EB-E895782FDF50}"/>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99" name="Straight Arrow Connector 1098">
              <a:extLst>
                <a:ext uri="{FF2B5EF4-FFF2-40B4-BE49-F238E27FC236}">
                  <a16:creationId xmlns:a16="http://schemas.microsoft.com/office/drawing/2014/main" id="{3E1EAA4C-BB09-7D0C-41CE-CD3D05126803}"/>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00" name="Rectangle: Rounded Corners 1099">
              <a:extLst>
                <a:ext uri="{FF2B5EF4-FFF2-40B4-BE49-F238E27FC236}">
                  <a16:creationId xmlns:a16="http://schemas.microsoft.com/office/drawing/2014/main" id="{BB8F9856-E529-217A-CC0D-D41A5F5DACD6}"/>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01" name="Straight Arrow Connector 1100">
              <a:extLst>
                <a:ext uri="{FF2B5EF4-FFF2-40B4-BE49-F238E27FC236}">
                  <a16:creationId xmlns:a16="http://schemas.microsoft.com/office/drawing/2014/main" id="{D167975C-BA9B-F551-CD63-139B0610BA48}"/>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02" name="Rectangle: Rounded Corners 1101">
              <a:extLst>
                <a:ext uri="{FF2B5EF4-FFF2-40B4-BE49-F238E27FC236}">
                  <a16:creationId xmlns:a16="http://schemas.microsoft.com/office/drawing/2014/main" id="{B6A76769-246D-B7FB-B654-E6DEC3D94517}"/>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10" name="Group 1109">
            <a:extLst>
              <a:ext uri="{FF2B5EF4-FFF2-40B4-BE49-F238E27FC236}">
                <a16:creationId xmlns:a16="http://schemas.microsoft.com/office/drawing/2014/main" id="{C7BC5FA3-CBDF-CBDB-AC52-912F0060AACB}"/>
              </a:ext>
            </a:extLst>
          </p:cNvPr>
          <p:cNvGrpSpPr/>
          <p:nvPr/>
        </p:nvGrpSpPr>
        <p:grpSpPr>
          <a:xfrm>
            <a:off x="1374689" y="2054346"/>
            <a:ext cx="549359" cy="307777"/>
            <a:chOff x="4411383" y="1173322"/>
            <a:chExt cx="1187474" cy="741369"/>
          </a:xfrm>
        </p:grpSpPr>
        <p:sp>
          <p:nvSpPr>
            <p:cNvPr id="1105" name="Rectangle: Rounded Corners 1104">
              <a:extLst>
                <a:ext uri="{FF2B5EF4-FFF2-40B4-BE49-F238E27FC236}">
                  <a16:creationId xmlns:a16="http://schemas.microsoft.com/office/drawing/2014/main" id="{0397425F-C5BB-EFEE-8EFF-FAE46A731695}"/>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06" name="Straight Arrow Connector 1105">
              <a:extLst>
                <a:ext uri="{FF2B5EF4-FFF2-40B4-BE49-F238E27FC236}">
                  <a16:creationId xmlns:a16="http://schemas.microsoft.com/office/drawing/2014/main" id="{426C522F-7F8D-A596-CBB6-6EE3E13704A7}"/>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07" name="Rectangle: Rounded Corners 1106">
              <a:extLst>
                <a:ext uri="{FF2B5EF4-FFF2-40B4-BE49-F238E27FC236}">
                  <a16:creationId xmlns:a16="http://schemas.microsoft.com/office/drawing/2014/main" id="{61B44300-A8E2-080A-2BC7-E7A130011EE7}"/>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08" name="Straight Arrow Connector 1107">
              <a:extLst>
                <a:ext uri="{FF2B5EF4-FFF2-40B4-BE49-F238E27FC236}">
                  <a16:creationId xmlns:a16="http://schemas.microsoft.com/office/drawing/2014/main" id="{67ED83C8-6063-5CA5-D2C5-8CFD8C289C67}"/>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09" name="Rectangle: Rounded Corners 1108">
              <a:extLst>
                <a:ext uri="{FF2B5EF4-FFF2-40B4-BE49-F238E27FC236}">
                  <a16:creationId xmlns:a16="http://schemas.microsoft.com/office/drawing/2014/main" id="{02EB848A-5FB8-1F3E-6082-200389E53BFF}"/>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cxnSp>
        <p:nvCxnSpPr>
          <p:cNvPr id="13" name="Straight Arrow Connector 12">
            <a:extLst>
              <a:ext uri="{FF2B5EF4-FFF2-40B4-BE49-F238E27FC236}">
                <a16:creationId xmlns:a16="http://schemas.microsoft.com/office/drawing/2014/main" id="{DBFFE1E6-25F8-BE42-723C-CE5ABBFF7805}"/>
              </a:ext>
            </a:extLst>
          </p:cNvPr>
          <p:cNvCxnSpPr>
            <a:cxnSpLocks/>
            <a:stCxn id="1025" idx="2"/>
            <a:endCxn id="1105" idx="0"/>
          </p:cNvCxnSpPr>
          <p:nvPr/>
        </p:nvCxnSpPr>
        <p:spPr>
          <a:xfrm flipH="1">
            <a:off x="1649006" y="1946819"/>
            <a:ext cx="903378"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6E274A2-7313-D929-868D-6305958E4289}"/>
              </a:ext>
            </a:extLst>
          </p:cNvPr>
          <p:cNvCxnSpPr>
            <a:cxnSpLocks/>
            <a:stCxn id="1025" idx="2"/>
            <a:endCxn id="1098" idx="0"/>
          </p:cNvCxnSpPr>
          <p:nvPr/>
        </p:nvCxnSpPr>
        <p:spPr>
          <a:xfrm flipH="1">
            <a:off x="2253674" y="1946819"/>
            <a:ext cx="298710"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8661C0C-D1FA-0474-A63F-670036C32877}"/>
              </a:ext>
            </a:extLst>
          </p:cNvPr>
          <p:cNvCxnSpPr>
            <a:cxnSpLocks/>
            <a:stCxn id="1025" idx="2"/>
            <a:endCxn id="1035" idx="0"/>
          </p:cNvCxnSpPr>
          <p:nvPr/>
        </p:nvCxnSpPr>
        <p:spPr>
          <a:xfrm>
            <a:off x="2552384" y="1946819"/>
            <a:ext cx="274212"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1ED8F8C-37FB-28CF-26EA-E6BA7506AAF0}"/>
              </a:ext>
            </a:extLst>
          </p:cNvPr>
          <p:cNvCxnSpPr>
            <a:cxnSpLocks/>
            <a:stCxn id="1025" idx="2"/>
            <a:endCxn id="53" idx="0"/>
          </p:cNvCxnSpPr>
          <p:nvPr/>
        </p:nvCxnSpPr>
        <p:spPr>
          <a:xfrm>
            <a:off x="2552384" y="1946819"/>
            <a:ext cx="850477" cy="10752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a:extLst>
              <a:ext uri="{FF2B5EF4-FFF2-40B4-BE49-F238E27FC236}">
                <a16:creationId xmlns:a16="http://schemas.microsoft.com/office/drawing/2014/main" id="{DDFEC139-A995-D2E2-9231-AF6457D01333}"/>
              </a:ext>
            </a:extLst>
          </p:cNvPr>
          <p:cNvGrpSpPr/>
          <p:nvPr/>
        </p:nvGrpSpPr>
        <p:grpSpPr>
          <a:xfrm>
            <a:off x="5460391" y="2054347"/>
            <a:ext cx="549360" cy="307777"/>
            <a:chOff x="4411383" y="1173322"/>
            <a:chExt cx="1187474" cy="741369"/>
          </a:xfrm>
        </p:grpSpPr>
        <p:sp>
          <p:nvSpPr>
            <p:cNvPr id="1034" name="Rectangle: Rounded Corners 1033">
              <a:extLst>
                <a:ext uri="{FF2B5EF4-FFF2-40B4-BE49-F238E27FC236}">
                  <a16:creationId xmlns:a16="http://schemas.microsoft.com/office/drawing/2014/main" id="{B5188CB3-F4AD-0E2D-E78D-C78C3C4377C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41" name="Straight Arrow Connector 1040">
              <a:extLst>
                <a:ext uri="{FF2B5EF4-FFF2-40B4-BE49-F238E27FC236}">
                  <a16:creationId xmlns:a16="http://schemas.microsoft.com/office/drawing/2014/main" id="{5D842FAC-896C-CC4F-CC29-D701C2E3C8AD}"/>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48" name="Rectangle: Rounded Corners 1047">
              <a:extLst>
                <a:ext uri="{FF2B5EF4-FFF2-40B4-BE49-F238E27FC236}">
                  <a16:creationId xmlns:a16="http://schemas.microsoft.com/office/drawing/2014/main" id="{C7472D65-891A-18E2-A88F-A1B911BCFF36}"/>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055" name="Straight Arrow Connector 1054">
              <a:extLst>
                <a:ext uri="{FF2B5EF4-FFF2-40B4-BE49-F238E27FC236}">
                  <a16:creationId xmlns:a16="http://schemas.microsoft.com/office/drawing/2014/main" id="{5464D888-F03E-C280-7A19-3E29D2B1B57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62" name="Rectangle: Rounded Corners 1061">
              <a:extLst>
                <a:ext uri="{FF2B5EF4-FFF2-40B4-BE49-F238E27FC236}">
                  <a16:creationId xmlns:a16="http://schemas.microsoft.com/office/drawing/2014/main" id="{36D383DA-69F3-DCDA-F39C-40B494BB8B3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069" name="Group 1068">
            <a:extLst>
              <a:ext uri="{FF2B5EF4-FFF2-40B4-BE49-F238E27FC236}">
                <a16:creationId xmlns:a16="http://schemas.microsoft.com/office/drawing/2014/main" id="{87737A4D-8018-96A5-0321-B37C29F16116}"/>
              </a:ext>
            </a:extLst>
          </p:cNvPr>
          <p:cNvGrpSpPr/>
          <p:nvPr/>
        </p:nvGrpSpPr>
        <p:grpSpPr>
          <a:xfrm>
            <a:off x="4884126" y="2054347"/>
            <a:ext cx="549359" cy="307777"/>
            <a:chOff x="4411383" y="1173322"/>
            <a:chExt cx="1187474" cy="741369"/>
          </a:xfrm>
        </p:grpSpPr>
        <p:sp>
          <p:nvSpPr>
            <p:cNvPr id="1076" name="Rectangle: Rounded Corners 1075">
              <a:extLst>
                <a:ext uri="{FF2B5EF4-FFF2-40B4-BE49-F238E27FC236}">
                  <a16:creationId xmlns:a16="http://schemas.microsoft.com/office/drawing/2014/main" id="{BDF7277C-C152-481F-A7B1-180F0DA7F492}"/>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083" name="Straight Arrow Connector 1082">
              <a:extLst>
                <a:ext uri="{FF2B5EF4-FFF2-40B4-BE49-F238E27FC236}">
                  <a16:creationId xmlns:a16="http://schemas.microsoft.com/office/drawing/2014/main" id="{C9AA2FC0-78FA-8148-156D-6FC830D510CF}"/>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90" name="Rectangle: Rounded Corners 1089">
              <a:extLst>
                <a:ext uri="{FF2B5EF4-FFF2-40B4-BE49-F238E27FC236}">
                  <a16:creationId xmlns:a16="http://schemas.microsoft.com/office/drawing/2014/main" id="{7C62A46B-379D-EFC1-6B37-41E78D690204}"/>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097" name="Straight Arrow Connector 1096">
              <a:extLst>
                <a:ext uri="{FF2B5EF4-FFF2-40B4-BE49-F238E27FC236}">
                  <a16:creationId xmlns:a16="http://schemas.microsoft.com/office/drawing/2014/main" id="{84143900-B6BF-F6B7-253D-EE037613768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04" name="Rectangle: Rounded Corners 1103">
              <a:extLst>
                <a:ext uri="{FF2B5EF4-FFF2-40B4-BE49-F238E27FC236}">
                  <a16:creationId xmlns:a16="http://schemas.microsoft.com/office/drawing/2014/main" id="{C7910A5A-D1A6-A3AE-F7E6-1E31AD65278A}"/>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11" name="Group 1110">
            <a:extLst>
              <a:ext uri="{FF2B5EF4-FFF2-40B4-BE49-F238E27FC236}">
                <a16:creationId xmlns:a16="http://schemas.microsoft.com/office/drawing/2014/main" id="{A0EA7DD9-67F0-F26D-24CD-1213197C1B45}"/>
              </a:ext>
            </a:extLst>
          </p:cNvPr>
          <p:cNvGrpSpPr/>
          <p:nvPr/>
        </p:nvGrpSpPr>
        <p:grpSpPr>
          <a:xfrm>
            <a:off x="4311205" y="2054347"/>
            <a:ext cx="549359" cy="307777"/>
            <a:chOff x="4411383" y="1173322"/>
            <a:chExt cx="1187474" cy="741369"/>
          </a:xfrm>
        </p:grpSpPr>
        <p:sp>
          <p:nvSpPr>
            <p:cNvPr id="1118" name="Rectangle: Rounded Corners 1117">
              <a:extLst>
                <a:ext uri="{FF2B5EF4-FFF2-40B4-BE49-F238E27FC236}">
                  <a16:creationId xmlns:a16="http://schemas.microsoft.com/office/drawing/2014/main" id="{00812371-9B2B-7E40-D8B3-69C9D292852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25" name="Straight Arrow Connector 1124">
              <a:extLst>
                <a:ext uri="{FF2B5EF4-FFF2-40B4-BE49-F238E27FC236}">
                  <a16:creationId xmlns:a16="http://schemas.microsoft.com/office/drawing/2014/main" id="{CBF590DE-BC81-CCBF-6147-7E6A4CBC1CFA}"/>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26" name="Rectangle: Rounded Corners 1125">
              <a:extLst>
                <a:ext uri="{FF2B5EF4-FFF2-40B4-BE49-F238E27FC236}">
                  <a16:creationId xmlns:a16="http://schemas.microsoft.com/office/drawing/2014/main" id="{F85D4D2F-2673-E0EC-7DB0-FF6129DD732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27" name="Straight Arrow Connector 1126">
              <a:extLst>
                <a:ext uri="{FF2B5EF4-FFF2-40B4-BE49-F238E27FC236}">
                  <a16:creationId xmlns:a16="http://schemas.microsoft.com/office/drawing/2014/main" id="{922A4491-EBC4-09F3-55A6-01333C3AE48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28" name="Rectangle: Rounded Corners 1127">
              <a:extLst>
                <a:ext uri="{FF2B5EF4-FFF2-40B4-BE49-F238E27FC236}">
                  <a16:creationId xmlns:a16="http://schemas.microsoft.com/office/drawing/2014/main" id="{7171B5A8-6339-63BB-4373-BEB40D505AC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29" name="Group 1128">
            <a:extLst>
              <a:ext uri="{FF2B5EF4-FFF2-40B4-BE49-F238E27FC236}">
                <a16:creationId xmlns:a16="http://schemas.microsoft.com/office/drawing/2014/main" id="{AD33A4F6-25A6-B8B0-0190-D78F3ABE9A21}"/>
              </a:ext>
            </a:extLst>
          </p:cNvPr>
          <p:cNvGrpSpPr/>
          <p:nvPr/>
        </p:nvGrpSpPr>
        <p:grpSpPr>
          <a:xfrm>
            <a:off x="3706536" y="2054347"/>
            <a:ext cx="549359" cy="307777"/>
            <a:chOff x="4411383" y="1173322"/>
            <a:chExt cx="1187474" cy="741369"/>
          </a:xfrm>
        </p:grpSpPr>
        <p:sp>
          <p:nvSpPr>
            <p:cNvPr id="1130" name="Rectangle: Rounded Corners 1129">
              <a:extLst>
                <a:ext uri="{FF2B5EF4-FFF2-40B4-BE49-F238E27FC236}">
                  <a16:creationId xmlns:a16="http://schemas.microsoft.com/office/drawing/2014/main" id="{F86B22D5-CD2F-4F72-85AE-60F5CF61DD27}"/>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31" name="Straight Arrow Connector 1130">
              <a:extLst>
                <a:ext uri="{FF2B5EF4-FFF2-40B4-BE49-F238E27FC236}">
                  <a16:creationId xmlns:a16="http://schemas.microsoft.com/office/drawing/2014/main" id="{106182CC-4ADD-F581-A18A-05B67688390C}"/>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32" name="Rectangle: Rounded Corners 1131">
              <a:extLst>
                <a:ext uri="{FF2B5EF4-FFF2-40B4-BE49-F238E27FC236}">
                  <a16:creationId xmlns:a16="http://schemas.microsoft.com/office/drawing/2014/main" id="{4BDAF59E-B050-6D8B-4C4B-88A7C5872429}"/>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33" name="Straight Arrow Connector 1132">
              <a:extLst>
                <a:ext uri="{FF2B5EF4-FFF2-40B4-BE49-F238E27FC236}">
                  <a16:creationId xmlns:a16="http://schemas.microsoft.com/office/drawing/2014/main" id="{67F0E2F1-D148-ABFA-F280-A8432CB8FB9E}"/>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34" name="Rectangle: Rounded Corners 1133">
              <a:extLst>
                <a:ext uri="{FF2B5EF4-FFF2-40B4-BE49-F238E27FC236}">
                  <a16:creationId xmlns:a16="http://schemas.microsoft.com/office/drawing/2014/main" id="{D5C9C75A-9642-195D-A199-70687BF723AA}"/>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cxnSp>
        <p:nvCxnSpPr>
          <p:cNvPr id="1136" name="Straight Arrow Connector 1135">
            <a:extLst>
              <a:ext uri="{FF2B5EF4-FFF2-40B4-BE49-F238E27FC236}">
                <a16:creationId xmlns:a16="http://schemas.microsoft.com/office/drawing/2014/main" id="{95C43F64-84ED-B755-D83D-7AA1DBB21529}"/>
              </a:ext>
            </a:extLst>
          </p:cNvPr>
          <p:cNvCxnSpPr>
            <a:cxnSpLocks/>
            <a:stCxn id="1028" idx="2"/>
            <a:endCxn id="1130" idx="0"/>
          </p:cNvCxnSpPr>
          <p:nvPr/>
        </p:nvCxnSpPr>
        <p:spPr>
          <a:xfrm flipH="1">
            <a:off x="3980854" y="1968367"/>
            <a:ext cx="871779"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8" name="Straight Arrow Connector 1137">
            <a:extLst>
              <a:ext uri="{FF2B5EF4-FFF2-40B4-BE49-F238E27FC236}">
                <a16:creationId xmlns:a16="http://schemas.microsoft.com/office/drawing/2014/main" id="{83C71622-86FB-4941-3F83-9B655473C5F1}"/>
              </a:ext>
            </a:extLst>
          </p:cNvPr>
          <p:cNvCxnSpPr>
            <a:cxnSpLocks/>
            <a:stCxn id="1028" idx="2"/>
            <a:endCxn id="1118" idx="0"/>
          </p:cNvCxnSpPr>
          <p:nvPr/>
        </p:nvCxnSpPr>
        <p:spPr>
          <a:xfrm flipH="1">
            <a:off x="4585522" y="1968367"/>
            <a:ext cx="267111"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1" name="Straight Arrow Connector 1140">
            <a:extLst>
              <a:ext uri="{FF2B5EF4-FFF2-40B4-BE49-F238E27FC236}">
                <a16:creationId xmlns:a16="http://schemas.microsoft.com/office/drawing/2014/main" id="{5038725E-6897-4578-B14E-FE43C727BA7E}"/>
              </a:ext>
            </a:extLst>
          </p:cNvPr>
          <p:cNvCxnSpPr>
            <a:cxnSpLocks/>
            <a:stCxn id="1028" idx="2"/>
            <a:endCxn id="1076" idx="0"/>
          </p:cNvCxnSpPr>
          <p:nvPr/>
        </p:nvCxnSpPr>
        <p:spPr>
          <a:xfrm>
            <a:off x="4852633" y="1968367"/>
            <a:ext cx="305811"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4" name="Straight Arrow Connector 1143">
            <a:extLst>
              <a:ext uri="{FF2B5EF4-FFF2-40B4-BE49-F238E27FC236}">
                <a16:creationId xmlns:a16="http://schemas.microsoft.com/office/drawing/2014/main" id="{1DB8E7EF-2034-E034-863C-5C1E375DAFD3}"/>
              </a:ext>
            </a:extLst>
          </p:cNvPr>
          <p:cNvCxnSpPr>
            <a:cxnSpLocks/>
            <a:stCxn id="1028" idx="2"/>
            <a:endCxn id="1034" idx="0"/>
          </p:cNvCxnSpPr>
          <p:nvPr/>
        </p:nvCxnSpPr>
        <p:spPr>
          <a:xfrm>
            <a:off x="4852633" y="1968367"/>
            <a:ext cx="882076" cy="8598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72" name="Group 1171">
            <a:extLst>
              <a:ext uri="{FF2B5EF4-FFF2-40B4-BE49-F238E27FC236}">
                <a16:creationId xmlns:a16="http://schemas.microsoft.com/office/drawing/2014/main" id="{B695E146-C45E-03B1-FF04-53BA3E09DF6E}"/>
              </a:ext>
            </a:extLst>
          </p:cNvPr>
          <p:cNvGrpSpPr/>
          <p:nvPr/>
        </p:nvGrpSpPr>
        <p:grpSpPr>
          <a:xfrm>
            <a:off x="6034869" y="2053196"/>
            <a:ext cx="2303215" cy="307777"/>
            <a:chOff x="5829603" y="2617617"/>
            <a:chExt cx="2763858" cy="369332"/>
          </a:xfrm>
        </p:grpSpPr>
        <p:grpSp>
          <p:nvGrpSpPr>
            <p:cNvPr id="1148" name="Group 1147">
              <a:extLst>
                <a:ext uri="{FF2B5EF4-FFF2-40B4-BE49-F238E27FC236}">
                  <a16:creationId xmlns:a16="http://schemas.microsoft.com/office/drawing/2014/main" id="{CE53CED7-2CB4-CB7B-1C64-FE226DA87295}"/>
                </a:ext>
              </a:extLst>
            </p:cNvPr>
            <p:cNvGrpSpPr/>
            <p:nvPr/>
          </p:nvGrpSpPr>
          <p:grpSpPr>
            <a:xfrm>
              <a:off x="7934229" y="2617617"/>
              <a:ext cx="659232" cy="369332"/>
              <a:chOff x="4411383" y="1173322"/>
              <a:chExt cx="1187474" cy="741369"/>
            </a:xfrm>
          </p:grpSpPr>
          <p:sp>
            <p:nvSpPr>
              <p:cNvPr id="1149" name="Rectangle: Rounded Corners 1148">
                <a:extLst>
                  <a:ext uri="{FF2B5EF4-FFF2-40B4-BE49-F238E27FC236}">
                    <a16:creationId xmlns:a16="http://schemas.microsoft.com/office/drawing/2014/main" id="{4B2F5DD3-5561-F78E-D519-97A68143919A}"/>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50" name="Straight Arrow Connector 1149">
                <a:extLst>
                  <a:ext uri="{FF2B5EF4-FFF2-40B4-BE49-F238E27FC236}">
                    <a16:creationId xmlns:a16="http://schemas.microsoft.com/office/drawing/2014/main" id="{B7EDA65A-7FA6-778C-DF8A-0046C573F4CB}"/>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51" name="Rectangle: Rounded Corners 1150">
                <a:extLst>
                  <a:ext uri="{FF2B5EF4-FFF2-40B4-BE49-F238E27FC236}">
                    <a16:creationId xmlns:a16="http://schemas.microsoft.com/office/drawing/2014/main" id="{9DCCBF5F-FE36-D3AE-E7C4-BA3511AF2678}"/>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52" name="Straight Arrow Connector 1151">
                <a:extLst>
                  <a:ext uri="{FF2B5EF4-FFF2-40B4-BE49-F238E27FC236}">
                    <a16:creationId xmlns:a16="http://schemas.microsoft.com/office/drawing/2014/main" id="{6788EEA0-D69B-B109-FC71-F6CA4551CDA1}"/>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53" name="Rectangle: Rounded Corners 1152">
                <a:extLst>
                  <a:ext uri="{FF2B5EF4-FFF2-40B4-BE49-F238E27FC236}">
                    <a16:creationId xmlns:a16="http://schemas.microsoft.com/office/drawing/2014/main" id="{1993CB01-FB82-965A-E3D6-FCDBBB40EFF5}"/>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54" name="Group 1153">
              <a:extLst>
                <a:ext uri="{FF2B5EF4-FFF2-40B4-BE49-F238E27FC236}">
                  <a16:creationId xmlns:a16="http://schemas.microsoft.com/office/drawing/2014/main" id="{5A29BECC-8F29-1551-E9C8-F59FF04A7D3B}"/>
                </a:ext>
              </a:extLst>
            </p:cNvPr>
            <p:cNvGrpSpPr/>
            <p:nvPr/>
          </p:nvGrpSpPr>
          <p:grpSpPr>
            <a:xfrm>
              <a:off x="7242711" y="2617617"/>
              <a:ext cx="659231" cy="369332"/>
              <a:chOff x="4411383" y="1173322"/>
              <a:chExt cx="1187474" cy="741369"/>
            </a:xfrm>
          </p:grpSpPr>
          <p:sp>
            <p:nvSpPr>
              <p:cNvPr id="1155" name="Rectangle: Rounded Corners 1154">
                <a:extLst>
                  <a:ext uri="{FF2B5EF4-FFF2-40B4-BE49-F238E27FC236}">
                    <a16:creationId xmlns:a16="http://schemas.microsoft.com/office/drawing/2014/main" id="{18C0DD5B-0478-304A-DD52-0769A3DF4DFC}"/>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56" name="Straight Arrow Connector 1155">
                <a:extLst>
                  <a:ext uri="{FF2B5EF4-FFF2-40B4-BE49-F238E27FC236}">
                    <a16:creationId xmlns:a16="http://schemas.microsoft.com/office/drawing/2014/main" id="{7F749564-9AAE-B537-ABC1-F5B300109A96}"/>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57" name="Rectangle: Rounded Corners 1156">
                <a:extLst>
                  <a:ext uri="{FF2B5EF4-FFF2-40B4-BE49-F238E27FC236}">
                    <a16:creationId xmlns:a16="http://schemas.microsoft.com/office/drawing/2014/main" id="{F347F23A-4A66-8767-7568-090820ED40D1}"/>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58" name="Straight Arrow Connector 1157">
                <a:extLst>
                  <a:ext uri="{FF2B5EF4-FFF2-40B4-BE49-F238E27FC236}">
                    <a16:creationId xmlns:a16="http://schemas.microsoft.com/office/drawing/2014/main" id="{DA977B30-364F-137E-A95C-54B6FC2CC8FC}"/>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59" name="Rectangle: Rounded Corners 1158">
                <a:extLst>
                  <a:ext uri="{FF2B5EF4-FFF2-40B4-BE49-F238E27FC236}">
                    <a16:creationId xmlns:a16="http://schemas.microsoft.com/office/drawing/2014/main" id="{90DC365B-36D8-F748-B7F2-5C9074C8536F}"/>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60" name="Group 1159">
              <a:extLst>
                <a:ext uri="{FF2B5EF4-FFF2-40B4-BE49-F238E27FC236}">
                  <a16:creationId xmlns:a16="http://schemas.microsoft.com/office/drawing/2014/main" id="{104D3B94-D17B-307E-7E95-B4AC52B57D7A}"/>
                </a:ext>
              </a:extLst>
            </p:cNvPr>
            <p:cNvGrpSpPr/>
            <p:nvPr/>
          </p:nvGrpSpPr>
          <p:grpSpPr>
            <a:xfrm>
              <a:off x="6555205" y="2617617"/>
              <a:ext cx="659231" cy="369332"/>
              <a:chOff x="4411383" y="1173322"/>
              <a:chExt cx="1187474" cy="741369"/>
            </a:xfrm>
          </p:grpSpPr>
          <p:sp>
            <p:nvSpPr>
              <p:cNvPr id="1161" name="Rectangle: Rounded Corners 1160">
                <a:extLst>
                  <a:ext uri="{FF2B5EF4-FFF2-40B4-BE49-F238E27FC236}">
                    <a16:creationId xmlns:a16="http://schemas.microsoft.com/office/drawing/2014/main" id="{7BEE6E33-DB1D-5A90-341E-7C8175DB87DF}"/>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62" name="Straight Arrow Connector 1161">
                <a:extLst>
                  <a:ext uri="{FF2B5EF4-FFF2-40B4-BE49-F238E27FC236}">
                    <a16:creationId xmlns:a16="http://schemas.microsoft.com/office/drawing/2014/main" id="{1C83DE1E-68C9-EF4F-90F0-0D46DB866683}"/>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63" name="Rectangle: Rounded Corners 1162">
                <a:extLst>
                  <a:ext uri="{FF2B5EF4-FFF2-40B4-BE49-F238E27FC236}">
                    <a16:creationId xmlns:a16="http://schemas.microsoft.com/office/drawing/2014/main" id="{8F17372E-9EC7-81C1-31E5-94A60389F6EF}"/>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64" name="Straight Arrow Connector 1163">
                <a:extLst>
                  <a:ext uri="{FF2B5EF4-FFF2-40B4-BE49-F238E27FC236}">
                    <a16:creationId xmlns:a16="http://schemas.microsoft.com/office/drawing/2014/main" id="{6F498548-38C7-1B35-E57D-FAFEAEFF6DEA}"/>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65" name="Rectangle: Rounded Corners 1164">
                <a:extLst>
                  <a:ext uri="{FF2B5EF4-FFF2-40B4-BE49-F238E27FC236}">
                    <a16:creationId xmlns:a16="http://schemas.microsoft.com/office/drawing/2014/main" id="{9259536E-A082-EBC8-688C-F6B7FA62C639}"/>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66" name="Group 1165">
              <a:extLst>
                <a:ext uri="{FF2B5EF4-FFF2-40B4-BE49-F238E27FC236}">
                  <a16:creationId xmlns:a16="http://schemas.microsoft.com/office/drawing/2014/main" id="{D8492469-7D48-1B5C-2154-212BD2628ABB}"/>
                </a:ext>
              </a:extLst>
            </p:cNvPr>
            <p:cNvGrpSpPr/>
            <p:nvPr/>
          </p:nvGrpSpPr>
          <p:grpSpPr>
            <a:xfrm>
              <a:off x="5829603" y="2617617"/>
              <a:ext cx="659231" cy="369332"/>
              <a:chOff x="4411383" y="1173322"/>
              <a:chExt cx="1187474" cy="741369"/>
            </a:xfrm>
          </p:grpSpPr>
          <p:sp>
            <p:nvSpPr>
              <p:cNvPr id="1167" name="Rectangle: Rounded Corners 1166">
                <a:extLst>
                  <a:ext uri="{FF2B5EF4-FFF2-40B4-BE49-F238E27FC236}">
                    <a16:creationId xmlns:a16="http://schemas.microsoft.com/office/drawing/2014/main" id="{8A227510-62BA-ACAC-9CA1-42B11C80E4F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68" name="Straight Arrow Connector 1167">
                <a:extLst>
                  <a:ext uri="{FF2B5EF4-FFF2-40B4-BE49-F238E27FC236}">
                    <a16:creationId xmlns:a16="http://schemas.microsoft.com/office/drawing/2014/main" id="{36EFAEC1-D1F6-4760-AC37-DBC40E052010}"/>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69" name="Rectangle: Rounded Corners 1168">
                <a:extLst>
                  <a:ext uri="{FF2B5EF4-FFF2-40B4-BE49-F238E27FC236}">
                    <a16:creationId xmlns:a16="http://schemas.microsoft.com/office/drawing/2014/main" id="{F3145436-CB54-F98C-5121-B07E4D161161}"/>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70" name="Straight Arrow Connector 1169">
                <a:extLst>
                  <a:ext uri="{FF2B5EF4-FFF2-40B4-BE49-F238E27FC236}">
                    <a16:creationId xmlns:a16="http://schemas.microsoft.com/office/drawing/2014/main" id="{95D26223-FAEE-E792-89D6-B34010B65E55}"/>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71" name="Rectangle: Rounded Corners 1170">
                <a:extLst>
                  <a:ext uri="{FF2B5EF4-FFF2-40B4-BE49-F238E27FC236}">
                    <a16:creationId xmlns:a16="http://schemas.microsoft.com/office/drawing/2014/main" id="{FEBDE7E3-C368-F9CB-5218-A553BFC2AAD5}"/>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cxnSp>
        <p:nvCxnSpPr>
          <p:cNvPr id="1173" name="Straight Arrow Connector 1172">
            <a:extLst>
              <a:ext uri="{FF2B5EF4-FFF2-40B4-BE49-F238E27FC236}">
                <a16:creationId xmlns:a16="http://schemas.microsoft.com/office/drawing/2014/main" id="{EF4B6C91-32A0-6CCC-92D4-F94556A6F744}"/>
              </a:ext>
            </a:extLst>
          </p:cNvPr>
          <p:cNvCxnSpPr>
            <a:cxnSpLocks/>
            <a:stCxn id="1027" idx="2"/>
            <a:endCxn id="1167" idx="0"/>
          </p:cNvCxnSpPr>
          <p:nvPr/>
        </p:nvCxnSpPr>
        <p:spPr>
          <a:xfrm flipH="1">
            <a:off x="6309187" y="1946819"/>
            <a:ext cx="827673"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6" name="Straight Arrow Connector 1175">
            <a:extLst>
              <a:ext uri="{FF2B5EF4-FFF2-40B4-BE49-F238E27FC236}">
                <a16:creationId xmlns:a16="http://schemas.microsoft.com/office/drawing/2014/main" id="{DC82ACB6-7F4E-A868-CE10-1CF6D461D111}"/>
              </a:ext>
            </a:extLst>
          </p:cNvPr>
          <p:cNvCxnSpPr>
            <a:cxnSpLocks/>
            <a:stCxn id="1027" idx="2"/>
            <a:endCxn id="1161" idx="0"/>
          </p:cNvCxnSpPr>
          <p:nvPr/>
        </p:nvCxnSpPr>
        <p:spPr>
          <a:xfrm flipH="1">
            <a:off x="6913855" y="1946819"/>
            <a:ext cx="223005"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9" name="Straight Arrow Connector 1178">
            <a:extLst>
              <a:ext uri="{FF2B5EF4-FFF2-40B4-BE49-F238E27FC236}">
                <a16:creationId xmlns:a16="http://schemas.microsoft.com/office/drawing/2014/main" id="{84B8DFE4-82B4-188C-3C99-1850112C2456}"/>
              </a:ext>
            </a:extLst>
          </p:cNvPr>
          <p:cNvCxnSpPr>
            <a:cxnSpLocks/>
            <a:stCxn id="1027" idx="2"/>
            <a:endCxn id="1155" idx="0"/>
          </p:cNvCxnSpPr>
          <p:nvPr/>
        </p:nvCxnSpPr>
        <p:spPr>
          <a:xfrm>
            <a:off x="7136860" y="1946819"/>
            <a:ext cx="349917"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2" name="Straight Arrow Connector 1181">
            <a:extLst>
              <a:ext uri="{FF2B5EF4-FFF2-40B4-BE49-F238E27FC236}">
                <a16:creationId xmlns:a16="http://schemas.microsoft.com/office/drawing/2014/main" id="{753522A6-9D8A-92D0-BE94-CE850A9C84C7}"/>
              </a:ext>
            </a:extLst>
          </p:cNvPr>
          <p:cNvCxnSpPr>
            <a:cxnSpLocks/>
            <a:stCxn id="1027" idx="2"/>
            <a:endCxn id="1149" idx="0"/>
          </p:cNvCxnSpPr>
          <p:nvPr/>
        </p:nvCxnSpPr>
        <p:spPr>
          <a:xfrm>
            <a:off x="7136860" y="1946819"/>
            <a:ext cx="926182" cy="10637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186" name="Group 1185">
            <a:extLst>
              <a:ext uri="{FF2B5EF4-FFF2-40B4-BE49-F238E27FC236}">
                <a16:creationId xmlns:a16="http://schemas.microsoft.com/office/drawing/2014/main" id="{32705235-DC6A-D05F-7AE4-92E138C9F238}"/>
              </a:ext>
            </a:extLst>
          </p:cNvPr>
          <p:cNvGrpSpPr/>
          <p:nvPr/>
        </p:nvGrpSpPr>
        <p:grpSpPr>
          <a:xfrm>
            <a:off x="8348070" y="2053717"/>
            <a:ext cx="2303215" cy="307777"/>
            <a:chOff x="5829603" y="2617617"/>
            <a:chExt cx="2763858" cy="369332"/>
          </a:xfrm>
        </p:grpSpPr>
        <p:grpSp>
          <p:nvGrpSpPr>
            <p:cNvPr id="1187" name="Group 1186">
              <a:extLst>
                <a:ext uri="{FF2B5EF4-FFF2-40B4-BE49-F238E27FC236}">
                  <a16:creationId xmlns:a16="http://schemas.microsoft.com/office/drawing/2014/main" id="{D8D1C4EF-EAB6-38C5-1102-76252239E63E}"/>
                </a:ext>
              </a:extLst>
            </p:cNvPr>
            <p:cNvGrpSpPr/>
            <p:nvPr/>
          </p:nvGrpSpPr>
          <p:grpSpPr>
            <a:xfrm>
              <a:off x="7934229" y="2617617"/>
              <a:ext cx="659232" cy="369332"/>
              <a:chOff x="4411383" y="1173322"/>
              <a:chExt cx="1187474" cy="741369"/>
            </a:xfrm>
          </p:grpSpPr>
          <p:sp>
            <p:nvSpPr>
              <p:cNvPr id="1206" name="Rectangle: Rounded Corners 1205">
                <a:extLst>
                  <a:ext uri="{FF2B5EF4-FFF2-40B4-BE49-F238E27FC236}">
                    <a16:creationId xmlns:a16="http://schemas.microsoft.com/office/drawing/2014/main" id="{1958E876-CCB4-61C4-D470-71F10969A32F}"/>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207" name="Straight Arrow Connector 1206">
                <a:extLst>
                  <a:ext uri="{FF2B5EF4-FFF2-40B4-BE49-F238E27FC236}">
                    <a16:creationId xmlns:a16="http://schemas.microsoft.com/office/drawing/2014/main" id="{BF6C5325-7370-7A8C-9243-02A0536DA043}"/>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08" name="Rectangle: Rounded Corners 1207">
                <a:extLst>
                  <a:ext uri="{FF2B5EF4-FFF2-40B4-BE49-F238E27FC236}">
                    <a16:creationId xmlns:a16="http://schemas.microsoft.com/office/drawing/2014/main" id="{7318DFBA-4DA2-AD7C-389D-7A81872647BE}"/>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209" name="Straight Arrow Connector 1208">
                <a:extLst>
                  <a:ext uri="{FF2B5EF4-FFF2-40B4-BE49-F238E27FC236}">
                    <a16:creationId xmlns:a16="http://schemas.microsoft.com/office/drawing/2014/main" id="{9AE228E7-E623-F16F-5A75-0FB43003B251}"/>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10" name="Rectangle: Rounded Corners 1209">
                <a:extLst>
                  <a:ext uri="{FF2B5EF4-FFF2-40B4-BE49-F238E27FC236}">
                    <a16:creationId xmlns:a16="http://schemas.microsoft.com/office/drawing/2014/main" id="{C4A6FBB7-450E-1C0C-6403-34C9795554A0}"/>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88" name="Group 1187">
              <a:extLst>
                <a:ext uri="{FF2B5EF4-FFF2-40B4-BE49-F238E27FC236}">
                  <a16:creationId xmlns:a16="http://schemas.microsoft.com/office/drawing/2014/main" id="{37B9DE03-00B9-7100-0167-D9E973DB5ADD}"/>
                </a:ext>
              </a:extLst>
            </p:cNvPr>
            <p:cNvGrpSpPr/>
            <p:nvPr/>
          </p:nvGrpSpPr>
          <p:grpSpPr>
            <a:xfrm>
              <a:off x="7242711" y="2617617"/>
              <a:ext cx="659231" cy="369332"/>
              <a:chOff x="4411383" y="1173322"/>
              <a:chExt cx="1187474" cy="741369"/>
            </a:xfrm>
          </p:grpSpPr>
          <p:sp>
            <p:nvSpPr>
              <p:cNvPr id="1201" name="Rectangle: Rounded Corners 1200">
                <a:extLst>
                  <a:ext uri="{FF2B5EF4-FFF2-40B4-BE49-F238E27FC236}">
                    <a16:creationId xmlns:a16="http://schemas.microsoft.com/office/drawing/2014/main" id="{143B959C-BECC-3EEB-371E-BB18A64E5931}"/>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202" name="Straight Arrow Connector 1201">
                <a:extLst>
                  <a:ext uri="{FF2B5EF4-FFF2-40B4-BE49-F238E27FC236}">
                    <a16:creationId xmlns:a16="http://schemas.microsoft.com/office/drawing/2014/main" id="{3538CD86-5DEF-EDD5-E513-3DF38515068A}"/>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03" name="Rectangle: Rounded Corners 1202">
                <a:extLst>
                  <a:ext uri="{FF2B5EF4-FFF2-40B4-BE49-F238E27FC236}">
                    <a16:creationId xmlns:a16="http://schemas.microsoft.com/office/drawing/2014/main" id="{4BEE2B81-B97A-4140-BBBD-DA5419E23E57}"/>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204" name="Straight Arrow Connector 1203">
                <a:extLst>
                  <a:ext uri="{FF2B5EF4-FFF2-40B4-BE49-F238E27FC236}">
                    <a16:creationId xmlns:a16="http://schemas.microsoft.com/office/drawing/2014/main" id="{FD5853BA-F87D-E2BD-4443-48B5528E2DFB}"/>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05" name="Rectangle: Rounded Corners 1204">
                <a:extLst>
                  <a:ext uri="{FF2B5EF4-FFF2-40B4-BE49-F238E27FC236}">
                    <a16:creationId xmlns:a16="http://schemas.microsoft.com/office/drawing/2014/main" id="{91A79617-FF32-F60C-E2DA-4B951F33CBA2}"/>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89" name="Group 1188">
              <a:extLst>
                <a:ext uri="{FF2B5EF4-FFF2-40B4-BE49-F238E27FC236}">
                  <a16:creationId xmlns:a16="http://schemas.microsoft.com/office/drawing/2014/main" id="{314D6C1E-05D7-17D5-132F-48719CCE1884}"/>
                </a:ext>
              </a:extLst>
            </p:cNvPr>
            <p:cNvGrpSpPr/>
            <p:nvPr/>
          </p:nvGrpSpPr>
          <p:grpSpPr>
            <a:xfrm>
              <a:off x="6555205" y="2617617"/>
              <a:ext cx="659231" cy="369332"/>
              <a:chOff x="4411383" y="1173322"/>
              <a:chExt cx="1187474" cy="741369"/>
            </a:xfrm>
          </p:grpSpPr>
          <p:sp>
            <p:nvSpPr>
              <p:cNvPr id="1196" name="Rectangle: Rounded Corners 1195">
                <a:extLst>
                  <a:ext uri="{FF2B5EF4-FFF2-40B4-BE49-F238E27FC236}">
                    <a16:creationId xmlns:a16="http://schemas.microsoft.com/office/drawing/2014/main" id="{71A2F177-1107-D757-8369-21F7BB172F92}"/>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97" name="Straight Arrow Connector 1196">
                <a:extLst>
                  <a:ext uri="{FF2B5EF4-FFF2-40B4-BE49-F238E27FC236}">
                    <a16:creationId xmlns:a16="http://schemas.microsoft.com/office/drawing/2014/main" id="{55B99C0D-2962-0017-4CEA-F31E65E14D6D}"/>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8" name="Rectangle: Rounded Corners 1197">
                <a:extLst>
                  <a:ext uri="{FF2B5EF4-FFF2-40B4-BE49-F238E27FC236}">
                    <a16:creationId xmlns:a16="http://schemas.microsoft.com/office/drawing/2014/main" id="{E7849CA5-1E9B-237F-C286-B7327A0F4702}"/>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99" name="Straight Arrow Connector 1198">
                <a:extLst>
                  <a:ext uri="{FF2B5EF4-FFF2-40B4-BE49-F238E27FC236}">
                    <a16:creationId xmlns:a16="http://schemas.microsoft.com/office/drawing/2014/main" id="{E7B8FFC6-9AD7-900D-27E4-8AC44FB69F69}"/>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00" name="Rectangle: Rounded Corners 1199">
                <a:extLst>
                  <a:ext uri="{FF2B5EF4-FFF2-40B4-BE49-F238E27FC236}">
                    <a16:creationId xmlns:a16="http://schemas.microsoft.com/office/drawing/2014/main" id="{7CB96669-34F3-0D92-1A6C-F5CD33933C64}"/>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nvGrpSpPr>
            <p:cNvPr id="1190" name="Group 1189">
              <a:extLst>
                <a:ext uri="{FF2B5EF4-FFF2-40B4-BE49-F238E27FC236}">
                  <a16:creationId xmlns:a16="http://schemas.microsoft.com/office/drawing/2014/main" id="{671C8416-2B38-C86F-28B1-402A1770DFDD}"/>
                </a:ext>
              </a:extLst>
            </p:cNvPr>
            <p:cNvGrpSpPr/>
            <p:nvPr/>
          </p:nvGrpSpPr>
          <p:grpSpPr>
            <a:xfrm>
              <a:off x="5829603" y="2617617"/>
              <a:ext cx="659231" cy="369332"/>
              <a:chOff x="4411383" y="1173322"/>
              <a:chExt cx="1187474" cy="741369"/>
            </a:xfrm>
          </p:grpSpPr>
          <p:sp>
            <p:nvSpPr>
              <p:cNvPr id="1191" name="Rectangle: Rounded Corners 1190">
                <a:extLst>
                  <a:ext uri="{FF2B5EF4-FFF2-40B4-BE49-F238E27FC236}">
                    <a16:creationId xmlns:a16="http://schemas.microsoft.com/office/drawing/2014/main" id="{95B4063C-8C63-0CF2-91B4-488BD935A895}"/>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2000"/>
              </a:p>
            </p:txBody>
          </p:sp>
          <p:cxnSp>
            <p:nvCxnSpPr>
              <p:cNvPr id="1192" name="Straight Arrow Connector 1191">
                <a:extLst>
                  <a:ext uri="{FF2B5EF4-FFF2-40B4-BE49-F238E27FC236}">
                    <a16:creationId xmlns:a16="http://schemas.microsoft.com/office/drawing/2014/main" id="{DC0D41E1-DD0F-EA97-41CA-80BC9BDECC8E}"/>
                  </a:ext>
                </a:extLst>
              </p:cNvPr>
              <p:cNvCxnSpPr>
                <a:cxnSpLocks/>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93" name="Rectangle: Rounded Corners 1192">
                <a:extLst>
                  <a:ext uri="{FF2B5EF4-FFF2-40B4-BE49-F238E27FC236}">
                    <a16:creationId xmlns:a16="http://schemas.microsoft.com/office/drawing/2014/main" id="{FA63622D-9536-D172-ED75-EB0EE28EB470}"/>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cxnSp>
            <p:nvCxnSpPr>
              <p:cNvPr id="1194" name="Straight Arrow Connector 1193">
                <a:extLst>
                  <a:ext uri="{FF2B5EF4-FFF2-40B4-BE49-F238E27FC236}">
                    <a16:creationId xmlns:a16="http://schemas.microsoft.com/office/drawing/2014/main" id="{1BAE9C5C-6EC7-9209-C169-1E0080109573}"/>
                  </a:ext>
                </a:extLst>
              </p:cNvPr>
              <p:cNvCxnSpPr>
                <a:cxnSpLocks/>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95" name="Rectangle: Rounded Corners 1194">
                <a:extLst>
                  <a:ext uri="{FF2B5EF4-FFF2-40B4-BE49-F238E27FC236}">
                    <a16:creationId xmlns:a16="http://schemas.microsoft.com/office/drawing/2014/main" id="{FC152C4A-D8B3-15EA-65B8-565A432601D7}"/>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146" rtl="0" eaLnBrk="1" latinLnBrk="0" hangingPunct="1">
                  <a:defRPr sz="1800" kern="1200">
                    <a:solidFill>
                      <a:schemeClr val="lt1"/>
                    </a:solidFill>
                    <a:latin typeface="+mn-lt"/>
                    <a:ea typeface="+mn-ea"/>
                    <a:cs typeface="+mn-cs"/>
                  </a:defRPr>
                </a:lvl1pPr>
                <a:lvl2pPr marL="457146" algn="l" defTabSz="457146" rtl="0" eaLnBrk="1" latinLnBrk="0" hangingPunct="1">
                  <a:defRPr sz="1800" kern="1200">
                    <a:solidFill>
                      <a:schemeClr val="lt1"/>
                    </a:solidFill>
                    <a:latin typeface="+mn-lt"/>
                    <a:ea typeface="+mn-ea"/>
                    <a:cs typeface="+mn-cs"/>
                  </a:defRPr>
                </a:lvl2pPr>
                <a:lvl3pPr marL="914293" algn="l" defTabSz="457146" rtl="0" eaLnBrk="1" latinLnBrk="0" hangingPunct="1">
                  <a:defRPr sz="1800" kern="1200">
                    <a:solidFill>
                      <a:schemeClr val="lt1"/>
                    </a:solidFill>
                    <a:latin typeface="+mn-lt"/>
                    <a:ea typeface="+mn-ea"/>
                    <a:cs typeface="+mn-cs"/>
                  </a:defRPr>
                </a:lvl3pPr>
                <a:lvl4pPr marL="1371438" algn="l" defTabSz="457146" rtl="0" eaLnBrk="1" latinLnBrk="0" hangingPunct="1">
                  <a:defRPr sz="1800" kern="1200">
                    <a:solidFill>
                      <a:schemeClr val="lt1"/>
                    </a:solidFill>
                    <a:latin typeface="+mn-lt"/>
                    <a:ea typeface="+mn-ea"/>
                    <a:cs typeface="+mn-cs"/>
                  </a:defRPr>
                </a:lvl4pPr>
                <a:lvl5pPr marL="1828585" algn="l" defTabSz="457146" rtl="0" eaLnBrk="1" latinLnBrk="0" hangingPunct="1">
                  <a:defRPr sz="1800" kern="1200">
                    <a:solidFill>
                      <a:schemeClr val="lt1"/>
                    </a:solidFill>
                    <a:latin typeface="+mn-lt"/>
                    <a:ea typeface="+mn-ea"/>
                    <a:cs typeface="+mn-cs"/>
                  </a:defRPr>
                </a:lvl5pPr>
                <a:lvl6pPr marL="2285731" algn="l" defTabSz="457146" rtl="0" eaLnBrk="1" latinLnBrk="0" hangingPunct="1">
                  <a:defRPr sz="1800" kern="1200">
                    <a:solidFill>
                      <a:schemeClr val="lt1"/>
                    </a:solidFill>
                    <a:latin typeface="+mn-lt"/>
                    <a:ea typeface="+mn-ea"/>
                    <a:cs typeface="+mn-cs"/>
                  </a:defRPr>
                </a:lvl6pPr>
                <a:lvl7pPr marL="2742878" algn="l" defTabSz="457146" rtl="0" eaLnBrk="1" latinLnBrk="0" hangingPunct="1">
                  <a:defRPr sz="1800" kern="1200">
                    <a:solidFill>
                      <a:schemeClr val="lt1"/>
                    </a:solidFill>
                    <a:latin typeface="+mn-lt"/>
                    <a:ea typeface="+mn-ea"/>
                    <a:cs typeface="+mn-cs"/>
                  </a:defRPr>
                </a:lvl7pPr>
                <a:lvl8pPr marL="3200023" algn="l" defTabSz="457146" rtl="0" eaLnBrk="1" latinLnBrk="0" hangingPunct="1">
                  <a:defRPr sz="1800" kern="1200">
                    <a:solidFill>
                      <a:schemeClr val="lt1"/>
                    </a:solidFill>
                    <a:latin typeface="+mn-lt"/>
                    <a:ea typeface="+mn-ea"/>
                    <a:cs typeface="+mn-cs"/>
                  </a:defRPr>
                </a:lvl8pPr>
                <a:lvl9pPr marL="3657170" algn="l" defTabSz="457146" rtl="0" eaLnBrk="1" latinLnBrk="0" hangingPunct="1">
                  <a:defRPr sz="1800" kern="1200">
                    <a:solidFill>
                      <a:schemeClr val="lt1"/>
                    </a:solidFill>
                    <a:latin typeface="+mn-lt"/>
                    <a:ea typeface="+mn-ea"/>
                    <a:cs typeface="+mn-cs"/>
                  </a:defRPr>
                </a:lvl9pPr>
              </a:lstStyle>
              <a:p>
                <a:pPr algn="ctr"/>
                <a:endParaRPr lang="en-US" sz="1500"/>
              </a:p>
            </p:txBody>
          </p:sp>
        </p:grpSp>
      </p:grpSp>
      <p:cxnSp>
        <p:nvCxnSpPr>
          <p:cNvPr id="1211" name="Straight Arrow Connector 1210">
            <a:extLst>
              <a:ext uri="{FF2B5EF4-FFF2-40B4-BE49-F238E27FC236}">
                <a16:creationId xmlns:a16="http://schemas.microsoft.com/office/drawing/2014/main" id="{A046995F-046B-647B-B2F1-32FD4AC1189C}"/>
              </a:ext>
            </a:extLst>
          </p:cNvPr>
          <p:cNvCxnSpPr>
            <a:cxnSpLocks/>
            <a:stCxn id="1029" idx="2"/>
            <a:endCxn id="1191" idx="0"/>
          </p:cNvCxnSpPr>
          <p:nvPr/>
        </p:nvCxnSpPr>
        <p:spPr>
          <a:xfrm flipH="1">
            <a:off x="8622388" y="1946819"/>
            <a:ext cx="798700"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4" name="Straight Arrow Connector 1213">
            <a:extLst>
              <a:ext uri="{FF2B5EF4-FFF2-40B4-BE49-F238E27FC236}">
                <a16:creationId xmlns:a16="http://schemas.microsoft.com/office/drawing/2014/main" id="{7DE3ACF1-8D69-3553-C56B-43A65A18A63F}"/>
              </a:ext>
            </a:extLst>
          </p:cNvPr>
          <p:cNvCxnSpPr>
            <a:cxnSpLocks/>
            <a:stCxn id="1029" idx="2"/>
            <a:endCxn id="1196" idx="0"/>
          </p:cNvCxnSpPr>
          <p:nvPr/>
        </p:nvCxnSpPr>
        <p:spPr>
          <a:xfrm flipH="1">
            <a:off x="9227056" y="1946819"/>
            <a:ext cx="194032"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17" name="Straight Arrow Connector 1216">
            <a:extLst>
              <a:ext uri="{FF2B5EF4-FFF2-40B4-BE49-F238E27FC236}">
                <a16:creationId xmlns:a16="http://schemas.microsoft.com/office/drawing/2014/main" id="{AFFFE25E-EF9C-8310-81B6-76E5035C946B}"/>
              </a:ext>
            </a:extLst>
          </p:cNvPr>
          <p:cNvCxnSpPr>
            <a:cxnSpLocks/>
            <a:stCxn id="1029" idx="2"/>
            <a:endCxn id="1201" idx="0"/>
          </p:cNvCxnSpPr>
          <p:nvPr/>
        </p:nvCxnSpPr>
        <p:spPr>
          <a:xfrm>
            <a:off x="9421088" y="1946819"/>
            <a:ext cx="378890"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20" name="Straight Arrow Connector 1219">
            <a:extLst>
              <a:ext uri="{FF2B5EF4-FFF2-40B4-BE49-F238E27FC236}">
                <a16:creationId xmlns:a16="http://schemas.microsoft.com/office/drawing/2014/main" id="{E0358E30-612E-3C33-ED5A-9E1582975CBD}"/>
              </a:ext>
            </a:extLst>
          </p:cNvPr>
          <p:cNvCxnSpPr>
            <a:cxnSpLocks/>
            <a:stCxn id="1029" idx="2"/>
            <a:endCxn id="1206" idx="0"/>
          </p:cNvCxnSpPr>
          <p:nvPr/>
        </p:nvCxnSpPr>
        <p:spPr>
          <a:xfrm>
            <a:off x="9421088" y="1946819"/>
            <a:ext cx="955155" cy="1068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26" name="TextBox 1225">
            <a:extLst>
              <a:ext uri="{FF2B5EF4-FFF2-40B4-BE49-F238E27FC236}">
                <a16:creationId xmlns:a16="http://schemas.microsoft.com/office/drawing/2014/main" id="{BCC802A8-9F66-CD0C-11AF-C35FFAE230B0}"/>
              </a:ext>
            </a:extLst>
          </p:cNvPr>
          <p:cNvSpPr txBox="1"/>
          <p:nvPr/>
        </p:nvSpPr>
        <p:spPr>
          <a:xfrm>
            <a:off x="1412430" y="2364468"/>
            <a:ext cx="502061" cy="400110"/>
          </a:xfrm>
          <a:prstGeom prst="rect">
            <a:avLst/>
          </a:prstGeom>
          <a:noFill/>
        </p:spPr>
        <p:txBody>
          <a:bodyPr wrap="none" rtlCol="0">
            <a:spAutoFit/>
          </a:bodyPr>
          <a:lstStyle/>
          <a:p>
            <a:r>
              <a:rPr lang="en-US" sz="2000"/>
              <a:t>G1</a:t>
            </a:r>
          </a:p>
        </p:txBody>
      </p:sp>
      <p:sp>
        <p:nvSpPr>
          <p:cNvPr id="1227" name="TextBox 1226">
            <a:extLst>
              <a:ext uri="{FF2B5EF4-FFF2-40B4-BE49-F238E27FC236}">
                <a16:creationId xmlns:a16="http://schemas.microsoft.com/office/drawing/2014/main" id="{8CAA39C2-2299-5AB0-D7AF-9ED48A5246C7}"/>
              </a:ext>
            </a:extLst>
          </p:cNvPr>
          <p:cNvSpPr txBox="1"/>
          <p:nvPr/>
        </p:nvSpPr>
        <p:spPr>
          <a:xfrm>
            <a:off x="2073982" y="2438218"/>
            <a:ext cx="324128" cy="226985"/>
          </a:xfrm>
          <a:prstGeom prst="rect">
            <a:avLst/>
          </a:prstGeom>
          <a:noFill/>
        </p:spPr>
        <p:txBody>
          <a:bodyPr wrap="none" rtlCol="0">
            <a:spAutoFit/>
          </a:bodyPr>
          <a:lstStyle/>
          <a:p>
            <a:r>
              <a:rPr lang="en-US" sz="875"/>
              <a:t>G2</a:t>
            </a:r>
          </a:p>
        </p:txBody>
      </p:sp>
      <p:sp>
        <p:nvSpPr>
          <p:cNvPr id="1228" name="TextBox 1227">
            <a:extLst>
              <a:ext uri="{FF2B5EF4-FFF2-40B4-BE49-F238E27FC236}">
                <a16:creationId xmlns:a16="http://schemas.microsoft.com/office/drawing/2014/main" id="{869D5E33-6B46-A49C-1208-0F1A68D31918}"/>
              </a:ext>
            </a:extLst>
          </p:cNvPr>
          <p:cNvSpPr txBox="1"/>
          <p:nvPr/>
        </p:nvSpPr>
        <p:spPr>
          <a:xfrm>
            <a:off x="2645532" y="2406630"/>
            <a:ext cx="397866" cy="297454"/>
          </a:xfrm>
          <a:prstGeom prst="rect">
            <a:avLst/>
          </a:prstGeom>
          <a:noFill/>
        </p:spPr>
        <p:txBody>
          <a:bodyPr wrap="none" rtlCol="0">
            <a:spAutoFit/>
          </a:bodyPr>
          <a:lstStyle/>
          <a:p>
            <a:r>
              <a:rPr lang="en-US" sz="1333"/>
              <a:t>G3</a:t>
            </a:r>
          </a:p>
        </p:txBody>
      </p:sp>
      <p:sp>
        <p:nvSpPr>
          <p:cNvPr id="1229" name="TextBox 1228">
            <a:extLst>
              <a:ext uri="{FF2B5EF4-FFF2-40B4-BE49-F238E27FC236}">
                <a16:creationId xmlns:a16="http://schemas.microsoft.com/office/drawing/2014/main" id="{DD20FB81-16A4-E874-23EE-5C2CF11F4C66}"/>
              </a:ext>
            </a:extLst>
          </p:cNvPr>
          <p:cNvSpPr txBox="1"/>
          <p:nvPr/>
        </p:nvSpPr>
        <p:spPr>
          <a:xfrm>
            <a:off x="3165273" y="2361576"/>
            <a:ext cx="502061" cy="400110"/>
          </a:xfrm>
          <a:prstGeom prst="rect">
            <a:avLst/>
          </a:prstGeom>
          <a:noFill/>
        </p:spPr>
        <p:txBody>
          <a:bodyPr wrap="none" rtlCol="0">
            <a:spAutoFit/>
          </a:bodyPr>
          <a:lstStyle/>
          <a:p>
            <a:r>
              <a:rPr lang="en-US" sz="2000"/>
              <a:t>G4</a:t>
            </a:r>
          </a:p>
        </p:txBody>
      </p:sp>
      <p:sp>
        <p:nvSpPr>
          <p:cNvPr id="1230" name="TextBox 1229">
            <a:extLst>
              <a:ext uri="{FF2B5EF4-FFF2-40B4-BE49-F238E27FC236}">
                <a16:creationId xmlns:a16="http://schemas.microsoft.com/office/drawing/2014/main" id="{61DED097-07B9-7BB8-E0BA-34CBC97FBB01}"/>
              </a:ext>
            </a:extLst>
          </p:cNvPr>
          <p:cNvSpPr txBox="1"/>
          <p:nvPr/>
        </p:nvSpPr>
        <p:spPr>
          <a:xfrm>
            <a:off x="3795727" y="2401404"/>
            <a:ext cx="370614" cy="271934"/>
          </a:xfrm>
          <a:prstGeom prst="rect">
            <a:avLst/>
          </a:prstGeom>
          <a:noFill/>
        </p:spPr>
        <p:txBody>
          <a:bodyPr wrap="none" rtlCol="0">
            <a:spAutoFit/>
          </a:bodyPr>
          <a:lstStyle/>
          <a:p>
            <a:r>
              <a:rPr lang="en-US" sz="1167"/>
              <a:t>G6</a:t>
            </a:r>
            <a:endParaRPr lang="en-US" sz="1501"/>
          </a:p>
        </p:txBody>
      </p:sp>
      <p:sp>
        <p:nvSpPr>
          <p:cNvPr id="1231" name="TextBox 1230">
            <a:extLst>
              <a:ext uri="{FF2B5EF4-FFF2-40B4-BE49-F238E27FC236}">
                <a16:creationId xmlns:a16="http://schemas.microsoft.com/office/drawing/2014/main" id="{B4FC0470-B691-33FD-6FD3-FD5F6971B447}"/>
              </a:ext>
            </a:extLst>
          </p:cNvPr>
          <p:cNvSpPr txBox="1"/>
          <p:nvPr/>
        </p:nvSpPr>
        <p:spPr>
          <a:xfrm>
            <a:off x="4389020" y="2388452"/>
            <a:ext cx="370614" cy="271934"/>
          </a:xfrm>
          <a:prstGeom prst="rect">
            <a:avLst/>
          </a:prstGeom>
          <a:noFill/>
        </p:spPr>
        <p:txBody>
          <a:bodyPr wrap="none" rtlCol="0">
            <a:spAutoFit/>
          </a:bodyPr>
          <a:lstStyle/>
          <a:p>
            <a:r>
              <a:rPr lang="en-US" sz="1167"/>
              <a:t>G7</a:t>
            </a:r>
          </a:p>
        </p:txBody>
      </p:sp>
      <p:sp>
        <p:nvSpPr>
          <p:cNvPr id="1232" name="TextBox 1231">
            <a:extLst>
              <a:ext uri="{FF2B5EF4-FFF2-40B4-BE49-F238E27FC236}">
                <a16:creationId xmlns:a16="http://schemas.microsoft.com/office/drawing/2014/main" id="{D7E03828-C55A-7EBB-5DE6-BF8786EEAA65}"/>
              </a:ext>
            </a:extLst>
          </p:cNvPr>
          <p:cNvSpPr txBox="1"/>
          <p:nvPr/>
        </p:nvSpPr>
        <p:spPr>
          <a:xfrm>
            <a:off x="4971274" y="2401403"/>
            <a:ext cx="370614" cy="271934"/>
          </a:xfrm>
          <a:prstGeom prst="rect">
            <a:avLst/>
          </a:prstGeom>
          <a:noFill/>
        </p:spPr>
        <p:txBody>
          <a:bodyPr wrap="none" rtlCol="0">
            <a:spAutoFit/>
          </a:bodyPr>
          <a:lstStyle/>
          <a:p>
            <a:r>
              <a:rPr lang="en-US" sz="1167"/>
              <a:t>G8</a:t>
            </a:r>
          </a:p>
        </p:txBody>
      </p:sp>
      <p:sp>
        <p:nvSpPr>
          <p:cNvPr id="1233" name="TextBox 1232">
            <a:extLst>
              <a:ext uri="{FF2B5EF4-FFF2-40B4-BE49-F238E27FC236}">
                <a16:creationId xmlns:a16="http://schemas.microsoft.com/office/drawing/2014/main" id="{15EEB19E-E54C-995B-1F12-72DCFD00B6EE}"/>
              </a:ext>
            </a:extLst>
          </p:cNvPr>
          <p:cNvSpPr txBox="1"/>
          <p:nvPr/>
        </p:nvSpPr>
        <p:spPr>
          <a:xfrm>
            <a:off x="5580788" y="2419454"/>
            <a:ext cx="344966" cy="246221"/>
          </a:xfrm>
          <a:prstGeom prst="rect">
            <a:avLst/>
          </a:prstGeom>
          <a:noFill/>
        </p:spPr>
        <p:txBody>
          <a:bodyPr wrap="none" rtlCol="0">
            <a:spAutoFit/>
          </a:bodyPr>
          <a:lstStyle/>
          <a:p>
            <a:r>
              <a:rPr lang="en-US" sz="1000"/>
              <a:t>G9</a:t>
            </a:r>
          </a:p>
        </p:txBody>
      </p:sp>
      <p:sp>
        <p:nvSpPr>
          <p:cNvPr id="1234" name="TextBox 1233">
            <a:extLst>
              <a:ext uri="{FF2B5EF4-FFF2-40B4-BE49-F238E27FC236}">
                <a16:creationId xmlns:a16="http://schemas.microsoft.com/office/drawing/2014/main" id="{82D2DE6A-CA31-D113-D1C4-6FF77C7EAB25}"/>
              </a:ext>
            </a:extLst>
          </p:cNvPr>
          <p:cNvSpPr txBox="1"/>
          <p:nvPr/>
        </p:nvSpPr>
        <p:spPr>
          <a:xfrm>
            <a:off x="6126411" y="2437407"/>
            <a:ext cx="338554" cy="194990"/>
          </a:xfrm>
          <a:prstGeom prst="rect">
            <a:avLst/>
          </a:prstGeom>
          <a:noFill/>
        </p:spPr>
        <p:txBody>
          <a:bodyPr wrap="none" rtlCol="0">
            <a:spAutoFit/>
          </a:bodyPr>
          <a:lstStyle/>
          <a:p>
            <a:r>
              <a:rPr lang="en-US" sz="667"/>
              <a:t>G10</a:t>
            </a:r>
          </a:p>
        </p:txBody>
      </p:sp>
      <p:sp>
        <p:nvSpPr>
          <p:cNvPr id="1235" name="TextBox 1234">
            <a:extLst>
              <a:ext uri="{FF2B5EF4-FFF2-40B4-BE49-F238E27FC236}">
                <a16:creationId xmlns:a16="http://schemas.microsoft.com/office/drawing/2014/main" id="{D03647C2-96DC-DC97-DF28-ECD5DD956C57}"/>
              </a:ext>
            </a:extLst>
          </p:cNvPr>
          <p:cNvSpPr txBox="1"/>
          <p:nvPr/>
        </p:nvSpPr>
        <p:spPr>
          <a:xfrm>
            <a:off x="6735830" y="2429464"/>
            <a:ext cx="338554" cy="194990"/>
          </a:xfrm>
          <a:prstGeom prst="rect">
            <a:avLst/>
          </a:prstGeom>
          <a:noFill/>
        </p:spPr>
        <p:txBody>
          <a:bodyPr wrap="none" rtlCol="0">
            <a:spAutoFit/>
          </a:bodyPr>
          <a:lstStyle/>
          <a:p>
            <a:r>
              <a:rPr lang="en-US" sz="667"/>
              <a:t>G11</a:t>
            </a:r>
          </a:p>
        </p:txBody>
      </p:sp>
      <p:sp>
        <p:nvSpPr>
          <p:cNvPr id="1236" name="TextBox 1235">
            <a:extLst>
              <a:ext uri="{FF2B5EF4-FFF2-40B4-BE49-F238E27FC236}">
                <a16:creationId xmlns:a16="http://schemas.microsoft.com/office/drawing/2014/main" id="{3C157A98-A841-1C80-40F8-7F777DD70B31}"/>
              </a:ext>
            </a:extLst>
          </p:cNvPr>
          <p:cNvSpPr txBox="1"/>
          <p:nvPr/>
        </p:nvSpPr>
        <p:spPr>
          <a:xfrm>
            <a:off x="7293898" y="2400049"/>
            <a:ext cx="413896" cy="246221"/>
          </a:xfrm>
          <a:prstGeom prst="rect">
            <a:avLst/>
          </a:prstGeom>
          <a:noFill/>
        </p:spPr>
        <p:txBody>
          <a:bodyPr wrap="none" rtlCol="0">
            <a:spAutoFit/>
          </a:bodyPr>
          <a:lstStyle/>
          <a:p>
            <a:r>
              <a:rPr lang="en-US" sz="1000"/>
              <a:t>G12</a:t>
            </a:r>
          </a:p>
        </p:txBody>
      </p:sp>
      <p:sp>
        <p:nvSpPr>
          <p:cNvPr id="1237" name="TextBox 1236">
            <a:extLst>
              <a:ext uri="{FF2B5EF4-FFF2-40B4-BE49-F238E27FC236}">
                <a16:creationId xmlns:a16="http://schemas.microsoft.com/office/drawing/2014/main" id="{71CE34B5-DF49-B97B-0795-5645FDA856DA}"/>
              </a:ext>
            </a:extLst>
          </p:cNvPr>
          <p:cNvSpPr txBox="1"/>
          <p:nvPr/>
        </p:nvSpPr>
        <p:spPr>
          <a:xfrm>
            <a:off x="7863497" y="2389082"/>
            <a:ext cx="393056" cy="233462"/>
          </a:xfrm>
          <a:prstGeom prst="rect">
            <a:avLst/>
          </a:prstGeom>
          <a:noFill/>
        </p:spPr>
        <p:txBody>
          <a:bodyPr wrap="none" rtlCol="0">
            <a:spAutoFit/>
          </a:bodyPr>
          <a:lstStyle/>
          <a:p>
            <a:r>
              <a:rPr lang="en-US" sz="917"/>
              <a:t>G13</a:t>
            </a:r>
          </a:p>
        </p:txBody>
      </p:sp>
      <p:sp>
        <p:nvSpPr>
          <p:cNvPr id="1238" name="TextBox 1237">
            <a:extLst>
              <a:ext uri="{FF2B5EF4-FFF2-40B4-BE49-F238E27FC236}">
                <a16:creationId xmlns:a16="http://schemas.microsoft.com/office/drawing/2014/main" id="{02C798F4-383B-7590-6BDE-C9C0A51E52C3}"/>
              </a:ext>
            </a:extLst>
          </p:cNvPr>
          <p:cNvSpPr txBox="1"/>
          <p:nvPr/>
        </p:nvSpPr>
        <p:spPr>
          <a:xfrm>
            <a:off x="8234863" y="2298684"/>
            <a:ext cx="792205" cy="502766"/>
          </a:xfrm>
          <a:prstGeom prst="rect">
            <a:avLst/>
          </a:prstGeom>
          <a:noFill/>
        </p:spPr>
        <p:txBody>
          <a:bodyPr wrap="none" rtlCol="0">
            <a:spAutoFit/>
          </a:bodyPr>
          <a:lstStyle/>
          <a:p>
            <a:r>
              <a:rPr lang="en-US" sz="2667"/>
              <a:t>G14</a:t>
            </a:r>
          </a:p>
        </p:txBody>
      </p:sp>
      <p:sp>
        <p:nvSpPr>
          <p:cNvPr id="1239" name="TextBox 1238">
            <a:extLst>
              <a:ext uri="{FF2B5EF4-FFF2-40B4-BE49-F238E27FC236}">
                <a16:creationId xmlns:a16="http://schemas.microsoft.com/office/drawing/2014/main" id="{108AA25E-DC7F-1C98-6609-B8B7488C5A39}"/>
              </a:ext>
            </a:extLst>
          </p:cNvPr>
          <p:cNvSpPr txBox="1"/>
          <p:nvPr/>
        </p:nvSpPr>
        <p:spPr>
          <a:xfrm>
            <a:off x="8918453" y="2334814"/>
            <a:ext cx="638316" cy="400110"/>
          </a:xfrm>
          <a:prstGeom prst="rect">
            <a:avLst/>
          </a:prstGeom>
          <a:noFill/>
        </p:spPr>
        <p:txBody>
          <a:bodyPr wrap="none" rtlCol="0">
            <a:spAutoFit/>
          </a:bodyPr>
          <a:lstStyle/>
          <a:p>
            <a:r>
              <a:rPr lang="en-US" sz="2000"/>
              <a:t>G15</a:t>
            </a:r>
          </a:p>
        </p:txBody>
      </p:sp>
      <p:sp>
        <p:nvSpPr>
          <p:cNvPr id="1240" name="TextBox 1239">
            <a:extLst>
              <a:ext uri="{FF2B5EF4-FFF2-40B4-BE49-F238E27FC236}">
                <a16:creationId xmlns:a16="http://schemas.microsoft.com/office/drawing/2014/main" id="{DFFEAC72-70C2-17E1-E9C9-7AF976DAF568}"/>
              </a:ext>
            </a:extLst>
          </p:cNvPr>
          <p:cNvSpPr txBox="1"/>
          <p:nvPr/>
        </p:nvSpPr>
        <p:spPr>
          <a:xfrm>
            <a:off x="9571241" y="2399745"/>
            <a:ext cx="450764" cy="271934"/>
          </a:xfrm>
          <a:prstGeom prst="rect">
            <a:avLst/>
          </a:prstGeom>
          <a:noFill/>
        </p:spPr>
        <p:txBody>
          <a:bodyPr wrap="none" rtlCol="0">
            <a:spAutoFit/>
          </a:bodyPr>
          <a:lstStyle/>
          <a:p>
            <a:r>
              <a:rPr lang="en-US" sz="1167"/>
              <a:t>G16</a:t>
            </a:r>
            <a:endParaRPr lang="en-US" sz="1501"/>
          </a:p>
        </p:txBody>
      </p:sp>
      <p:sp>
        <p:nvSpPr>
          <p:cNvPr id="1241" name="TextBox 1240">
            <a:extLst>
              <a:ext uri="{FF2B5EF4-FFF2-40B4-BE49-F238E27FC236}">
                <a16:creationId xmlns:a16="http://schemas.microsoft.com/office/drawing/2014/main" id="{AAB6A664-EAF5-A0F8-D99B-031871F363A7}"/>
              </a:ext>
            </a:extLst>
          </p:cNvPr>
          <p:cNvSpPr txBox="1"/>
          <p:nvPr/>
        </p:nvSpPr>
        <p:spPr>
          <a:xfrm>
            <a:off x="10179204" y="2355333"/>
            <a:ext cx="638316" cy="400110"/>
          </a:xfrm>
          <a:prstGeom prst="rect">
            <a:avLst/>
          </a:prstGeom>
          <a:noFill/>
        </p:spPr>
        <p:txBody>
          <a:bodyPr wrap="none" rtlCol="0">
            <a:spAutoFit/>
          </a:bodyPr>
          <a:lstStyle/>
          <a:p>
            <a:r>
              <a:rPr lang="en-US" sz="2000"/>
              <a:t>G17</a:t>
            </a:r>
          </a:p>
        </p:txBody>
      </p:sp>
      <p:sp>
        <p:nvSpPr>
          <p:cNvPr id="1243" name="Oval 1242">
            <a:extLst>
              <a:ext uri="{FF2B5EF4-FFF2-40B4-BE49-F238E27FC236}">
                <a16:creationId xmlns:a16="http://schemas.microsoft.com/office/drawing/2014/main" id="{8733AFC1-DADB-FC58-E924-478DA1404E6F}"/>
              </a:ext>
            </a:extLst>
          </p:cNvPr>
          <p:cNvSpPr/>
          <p:nvPr/>
        </p:nvSpPr>
        <p:spPr>
          <a:xfrm>
            <a:off x="8243643" y="2363306"/>
            <a:ext cx="762000" cy="358069"/>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44" name="Straight Arrow Connector 1243">
            <a:extLst>
              <a:ext uri="{FF2B5EF4-FFF2-40B4-BE49-F238E27FC236}">
                <a16:creationId xmlns:a16="http://schemas.microsoft.com/office/drawing/2014/main" id="{15EA80BF-CAE3-AE2A-D2CA-86E7E075F30D}"/>
              </a:ext>
            </a:extLst>
          </p:cNvPr>
          <p:cNvCxnSpPr>
            <a:cxnSpLocks/>
            <a:stCxn id="1243" idx="4"/>
            <a:endCxn id="20" idx="0"/>
          </p:cNvCxnSpPr>
          <p:nvPr/>
        </p:nvCxnSpPr>
        <p:spPr>
          <a:xfrm flipH="1">
            <a:off x="2592061" y="2721374"/>
            <a:ext cx="6032583" cy="69383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8" name="Straight Arrow Connector 1247">
            <a:extLst>
              <a:ext uri="{FF2B5EF4-FFF2-40B4-BE49-F238E27FC236}">
                <a16:creationId xmlns:a16="http://schemas.microsoft.com/office/drawing/2014/main" id="{9C2FF25D-9E64-2F00-A11F-A7362FF5C142}"/>
              </a:ext>
            </a:extLst>
          </p:cNvPr>
          <p:cNvCxnSpPr>
            <a:cxnSpLocks/>
            <a:endCxn id="1252" idx="1"/>
          </p:cNvCxnSpPr>
          <p:nvPr/>
        </p:nvCxnSpPr>
        <p:spPr>
          <a:xfrm>
            <a:off x="3062111" y="3619501"/>
            <a:ext cx="114241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252" name="Graphic 1251" descr="Arrow circle with solid fill">
            <a:extLst>
              <a:ext uri="{FF2B5EF4-FFF2-40B4-BE49-F238E27FC236}">
                <a16:creationId xmlns:a16="http://schemas.microsoft.com/office/drawing/2014/main" id="{3AEC866D-3F38-CCE0-70C6-5D227B4C5E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4522" y="3238501"/>
            <a:ext cx="762000" cy="762000"/>
          </a:xfrm>
          <a:prstGeom prst="rect">
            <a:avLst/>
          </a:prstGeom>
        </p:spPr>
      </p:pic>
      <p:sp>
        <p:nvSpPr>
          <p:cNvPr id="1256" name="TextBox 1255">
            <a:extLst>
              <a:ext uri="{FF2B5EF4-FFF2-40B4-BE49-F238E27FC236}">
                <a16:creationId xmlns:a16="http://schemas.microsoft.com/office/drawing/2014/main" id="{7C96C3D8-342B-8D7C-ADA1-141E18DC8515}"/>
              </a:ext>
            </a:extLst>
          </p:cNvPr>
          <p:cNvSpPr txBox="1"/>
          <p:nvPr/>
        </p:nvSpPr>
        <p:spPr>
          <a:xfrm>
            <a:off x="3580258" y="3883224"/>
            <a:ext cx="2010527" cy="554254"/>
          </a:xfrm>
          <a:prstGeom prst="rect">
            <a:avLst/>
          </a:prstGeom>
          <a:noFill/>
        </p:spPr>
        <p:txBody>
          <a:bodyPr wrap="square" rtlCol="0">
            <a:spAutoFit/>
          </a:bodyPr>
          <a:lstStyle/>
          <a:p>
            <a:pPr algn="ctr"/>
            <a:r>
              <a:rPr lang="en-US" sz="1501"/>
              <a:t>Redo this process until a tree is made.</a:t>
            </a:r>
          </a:p>
        </p:txBody>
      </p:sp>
      <p:cxnSp>
        <p:nvCxnSpPr>
          <p:cNvPr id="1258" name="Straight Arrow Connector 1257">
            <a:extLst>
              <a:ext uri="{FF2B5EF4-FFF2-40B4-BE49-F238E27FC236}">
                <a16:creationId xmlns:a16="http://schemas.microsoft.com/office/drawing/2014/main" id="{54E6E878-F17B-1906-300B-D60C17F37A27}"/>
              </a:ext>
            </a:extLst>
          </p:cNvPr>
          <p:cNvCxnSpPr>
            <a:cxnSpLocks/>
            <a:stCxn id="1252" idx="3"/>
          </p:cNvCxnSpPr>
          <p:nvPr/>
        </p:nvCxnSpPr>
        <p:spPr>
          <a:xfrm>
            <a:off x="4966522" y="3619501"/>
            <a:ext cx="12485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261" name="Group 1260">
            <a:extLst>
              <a:ext uri="{FF2B5EF4-FFF2-40B4-BE49-F238E27FC236}">
                <a16:creationId xmlns:a16="http://schemas.microsoft.com/office/drawing/2014/main" id="{8F856D50-F9B8-C957-9454-033B8EC0E3B5}"/>
              </a:ext>
            </a:extLst>
          </p:cNvPr>
          <p:cNvGrpSpPr/>
          <p:nvPr/>
        </p:nvGrpSpPr>
        <p:grpSpPr>
          <a:xfrm>
            <a:off x="6005963" y="3057591"/>
            <a:ext cx="2419751" cy="1143854"/>
            <a:chOff x="8180917" y="5587814"/>
            <a:chExt cx="5041556" cy="2578552"/>
          </a:xfrm>
        </p:grpSpPr>
        <p:sp>
          <p:nvSpPr>
            <p:cNvPr id="1262" name="Rectangle: Rounded Corners 1261">
              <a:extLst>
                <a:ext uri="{FF2B5EF4-FFF2-40B4-BE49-F238E27FC236}">
                  <a16:creationId xmlns:a16="http://schemas.microsoft.com/office/drawing/2014/main" id="{FB01590A-9415-8921-7F35-AD78EC571B07}"/>
                </a:ext>
              </a:extLst>
            </p:cNvPr>
            <p:cNvSpPr/>
            <p:nvPr/>
          </p:nvSpPr>
          <p:spPr>
            <a:xfrm>
              <a:off x="10145337" y="5587814"/>
              <a:ext cx="1380875" cy="341059"/>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263" name="Straight Arrow Connector 1262">
              <a:extLst>
                <a:ext uri="{FF2B5EF4-FFF2-40B4-BE49-F238E27FC236}">
                  <a16:creationId xmlns:a16="http://schemas.microsoft.com/office/drawing/2014/main" id="{CBBC03AA-910F-C17A-A637-AF8657032038}"/>
                </a:ext>
              </a:extLst>
            </p:cNvPr>
            <p:cNvCxnSpPr>
              <a:cxnSpLocks/>
              <a:stCxn id="1262" idx="2"/>
              <a:endCxn id="1265" idx="0"/>
            </p:cNvCxnSpPr>
            <p:nvPr/>
          </p:nvCxnSpPr>
          <p:spPr>
            <a:xfrm flipH="1">
              <a:off x="9765761" y="5928873"/>
              <a:ext cx="1070014" cy="898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64" name="Straight Arrow Connector 1263">
              <a:extLst>
                <a:ext uri="{FF2B5EF4-FFF2-40B4-BE49-F238E27FC236}">
                  <a16:creationId xmlns:a16="http://schemas.microsoft.com/office/drawing/2014/main" id="{559F4489-CC0A-62B0-75F9-B3DC0CD54A06}"/>
                </a:ext>
              </a:extLst>
            </p:cNvPr>
            <p:cNvCxnSpPr>
              <a:cxnSpLocks/>
              <a:stCxn id="1262" idx="2"/>
              <a:endCxn id="1271" idx="0"/>
            </p:cNvCxnSpPr>
            <p:nvPr/>
          </p:nvCxnSpPr>
          <p:spPr>
            <a:xfrm>
              <a:off x="10835775" y="5928873"/>
              <a:ext cx="1380273" cy="369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65" name="Rectangle: Rounded Corners 1264">
              <a:extLst>
                <a:ext uri="{FF2B5EF4-FFF2-40B4-BE49-F238E27FC236}">
                  <a16:creationId xmlns:a16="http://schemas.microsoft.com/office/drawing/2014/main" id="{A9F6A922-1D55-316D-E037-46F53F9FB419}"/>
                </a:ext>
              </a:extLst>
            </p:cNvPr>
            <p:cNvSpPr/>
            <p:nvPr/>
          </p:nvSpPr>
          <p:spPr>
            <a:xfrm>
              <a:off x="9369104" y="60186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66" name="Straight Arrow Connector 1265">
              <a:extLst>
                <a:ext uri="{FF2B5EF4-FFF2-40B4-BE49-F238E27FC236}">
                  <a16:creationId xmlns:a16="http://schemas.microsoft.com/office/drawing/2014/main" id="{A8AF98A4-F444-2D4E-F9FA-C7FBEA9D4477}"/>
                </a:ext>
              </a:extLst>
            </p:cNvPr>
            <p:cNvCxnSpPr>
              <a:cxnSpLocks/>
              <a:stCxn id="1265" idx="2"/>
              <a:endCxn id="1281" idx="0"/>
            </p:cNvCxnSpPr>
            <p:nvPr/>
          </p:nvCxnSpPr>
          <p:spPr>
            <a:xfrm>
              <a:off x="9765761" y="6373957"/>
              <a:ext cx="853984" cy="12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67" name="Straight Arrow Connector 1266">
              <a:extLst>
                <a:ext uri="{FF2B5EF4-FFF2-40B4-BE49-F238E27FC236}">
                  <a16:creationId xmlns:a16="http://schemas.microsoft.com/office/drawing/2014/main" id="{1BE74FFC-009B-710D-A02C-0E69CE5983F8}"/>
                </a:ext>
              </a:extLst>
            </p:cNvPr>
            <p:cNvCxnSpPr>
              <a:cxnSpLocks/>
              <a:stCxn id="1265" idx="2"/>
              <a:endCxn id="1268" idx="0"/>
            </p:cNvCxnSpPr>
            <p:nvPr/>
          </p:nvCxnSpPr>
          <p:spPr>
            <a:xfrm flipH="1">
              <a:off x="9255318" y="6373957"/>
              <a:ext cx="510443" cy="282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68" name="Rectangle: Rounded Corners 1267">
              <a:extLst>
                <a:ext uri="{FF2B5EF4-FFF2-40B4-BE49-F238E27FC236}">
                  <a16:creationId xmlns:a16="http://schemas.microsoft.com/office/drawing/2014/main" id="{0A93787D-1C46-6A31-24F6-52B974748A29}"/>
                </a:ext>
              </a:extLst>
            </p:cNvPr>
            <p:cNvSpPr/>
            <p:nvPr/>
          </p:nvSpPr>
          <p:spPr>
            <a:xfrm>
              <a:off x="8858662" y="6656564"/>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69" name="Straight Arrow Connector 1268">
              <a:extLst>
                <a:ext uri="{FF2B5EF4-FFF2-40B4-BE49-F238E27FC236}">
                  <a16:creationId xmlns:a16="http://schemas.microsoft.com/office/drawing/2014/main" id="{5AC61AF6-B4D1-51B4-0F09-066C2B55CF4B}"/>
                </a:ext>
              </a:extLst>
            </p:cNvPr>
            <p:cNvCxnSpPr>
              <a:cxnSpLocks/>
              <a:stCxn id="1268" idx="2"/>
              <a:endCxn id="1272" idx="0"/>
            </p:cNvCxnSpPr>
            <p:nvPr/>
          </p:nvCxnSpPr>
          <p:spPr>
            <a:xfrm flipH="1">
              <a:off x="8882458" y="7011833"/>
              <a:ext cx="372860" cy="2996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70" name="Straight Arrow Connector 1269">
              <a:extLst>
                <a:ext uri="{FF2B5EF4-FFF2-40B4-BE49-F238E27FC236}">
                  <a16:creationId xmlns:a16="http://schemas.microsoft.com/office/drawing/2014/main" id="{119EA26A-5540-E025-4B83-78D33C783BE9}"/>
                </a:ext>
              </a:extLst>
            </p:cNvPr>
            <p:cNvCxnSpPr>
              <a:cxnSpLocks/>
              <a:stCxn id="1268" idx="2"/>
              <a:endCxn id="1282" idx="0"/>
            </p:cNvCxnSpPr>
            <p:nvPr/>
          </p:nvCxnSpPr>
          <p:spPr>
            <a:xfrm>
              <a:off x="9255318" y="7011833"/>
              <a:ext cx="1066679" cy="2996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71" name="Rectangle: Rounded Corners 1270">
              <a:extLst>
                <a:ext uri="{FF2B5EF4-FFF2-40B4-BE49-F238E27FC236}">
                  <a16:creationId xmlns:a16="http://schemas.microsoft.com/office/drawing/2014/main" id="{55ECAC3E-B924-4359-0802-38B6899DCB77}"/>
                </a:ext>
              </a:extLst>
            </p:cNvPr>
            <p:cNvSpPr/>
            <p:nvPr/>
          </p:nvSpPr>
          <p:spPr>
            <a:xfrm>
              <a:off x="11819391" y="62980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72" name="Rectangle: Rounded Corners 1271">
              <a:extLst>
                <a:ext uri="{FF2B5EF4-FFF2-40B4-BE49-F238E27FC236}">
                  <a16:creationId xmlns:a16="http://schemas.microsoft.com/office/drawing/2014/main" id="{8161A113-C229-198B-B7A0-D049701BD16C}"/>
                </a:ext>
              </a:extLst>
            </p:cNvPr>
            <p:cNvSpPr/>
            <p:nvPr/>
          </p:nvSpPr>
          <p:spPr>
            <a:xfrm>
              <a:off x="8485802"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73" name="Rectangle: Rounded Corners 1272">
              <a:extLst>
                <a:ext uri="{FF2B5EF4-FFF2-40B4-BE49-F238E27FC236}">
                  <a16:creationId xmlns:a16="http://schemas.microsoft.com/office/drawing/2014/main" id="{D127C7AB-5579-4F5C-F558-7D1B99E1D28E}"/>
                </a:ext>
              </a:extLst>
            </p:cNvPr>
            <p:cNvSpPr/>
            <p:nvPr/>
          </p:nvSpPr>
          <p:spPr>
            <a:xfrm>
              <a:off x="11174218" y="677360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74" name="Straight Arrow Connector 1273">
              <a:extLst>
                <a:ext uri="{FF2B5EF4-FFF2-40B4-BE49-F238E27FC236}">
                  <a16:creationId xmlns:a16="http://schemas.microsoft.com/office/drawing/2014/main" id="{8D0374BC-488D-B1B9-19CD-ACF03912F659}"/>
                </a:ext>
              </a:extLst>
            </p:cNvPr>
            <p:cNvCxnSpPr>
              <a:cxnSpLocks/>
              <a:stCxn id="1271" idx="2"/>
              <a:endCxn id="1273" idx="0"/>
            </p:cNvCxnSpPr>
            <p:nvPr/>
          </p:nvCxnSpPr>
          <p:spPr>
            <a:xfrm flipH="1">
              <a:off x="11570874" y="6653357"/>
              <a:ext cx="645173" cy="1202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75" name="Rectangle: Rounded Corners 1274">
              <a:extLst>
                <a:ext uri="{FF2B5EF4-FFF2-40B4-BE49-F238E27FC236}">
                  <a16:creationId xmlns:a16="http://schemas.microsoft.com/office/drawing/2014/main" id="{0DB16CF9-ACA1-01E9-1DD3-548632809EA1}"/>
                </a:ext>
              </a:extLst>
            </p:cNvPr>
            <p:cNvSpPr/>
            <p:nvPr/>
          </p:nvSpPr>
          <p:spPr>
            <a:xfrm>
              <a:off x="12612704" y="6773608"/>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76" name="Straight Arrow Connector 1275">
              <a:extLst>
                <a:ext uri="{FF2B5EF4-FFF2-40B4-BE49-F238E27FC236}">
                  <a16:creationId xmlns:a16="http://schemas.microsoft.com/office/drawing/2014/main" id="{04B4FDA8-786C-3EC0-0AB0-75E132A4655D}"/>
                </a:ext>
              </a:extLst>
            </p:cNvPr>
            <p:cNvCxnSpPr>
              <a:cxnSpLocks/>
              <a:stCxn id="1271" idx="2"/>
              <a:endCxn id="1275" idx="0"/>
            </p:cNvCxnSpPr>
            <p:nvPr/>
          </p:nvCxnSpPr>
          <p:spPr>
            <a:xfrm>
              <a:off x="12216047" y="6653357"/>
              <a:ext cx="701541" cy="120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77" name="Straight Arrow Connector 1276">
              <a:extLst>
                <a:ext uri="{FF2B5EF4-FFF2-40B4-BE49-F238E27FC236}">
                  <a16:creationId xmlns:a16="http://schemas.microsoft.com/office/drawing/2014/main" id="{1C113B82-433D-BD99-00B6-8FCE7667FE01}"/>
                </a:ext>
              </a:extLst>
            </p:cNvPr>
            <p:cNvCxnSpPr>
              <a:cxnSpLocks/>
              <a:stCxn id="1273" idx="2"/>
              <a:endCxn id="1280" idx="0"/>
            </p:cNvCxnSpPr>
            <p:nvPr/>
          </p:nvCxnSpPr>
          <p:spPr>
            <a:xfrm flipH="1">
              <a:off x="11174218" y="7128877"/>
              <a:ext cx="396656" cy="16235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78" name="Straight Arrow Connector 1277">
              <a:extLst>
                <a:ext uri="{FF2B5EF4-FFF2-40B4-BE49-F238E27FC236}">
                  <a16:creationId xmlns:a16="http://schemas.microsoft.com/office/drawing/2014/main" id="{B14D31AF-39C2-0AF2-3A9A-E1057D67F824}"/>
                </a:ext>
              </a:extLst>
            </p:cNvPr>
            <p:cNvCxnSpPr>
              <a:cxnSpLocks/>
              <a:stCxn id="1273" idx="2"/>
              <a:endCxn id="1279" idx="0"/>
            </p:cNvCxnSpPr>
            <p:nvPr/>
          </p:nvCxnSpPr>
          <p:spPr>
            <a:xfrm>
              <a:off x="11570874" y="7128877"/>
              <a:ext cx="396656" cy="1623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79" name="Rectangle: Rounded Corners 1278">
              <a:extLst>
                <a:ext uri="{FF2B5EF4-FFF2-40B4-BE49-F238E27FC236}">
                  <a16:creationId xmlns:a16="http://schemas.microsoft.com/office/drawing/2014/main" id="{54F4004E-2119-672F-9ECA-7C1C81A0907E}"/>
                </a:ext>
              </a:extLst>
            </p:cNvPr>
            <p:cNvSpPr/>
            <p:nvPr/>
          </p:nvSpPr>
          <p:spPr>
            <a:xfrm>
              <a:off x="11662646"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0" name="Rectangle: Rounded Corners 1279">
              <a:extLst>
                <a:ext uri="{FF2B5EF4-FFF2-40B4-BE49-F238E27FC236}">
                  <a16:creationId xmlns:a16="http://schemas.microsoft.com/office/drawing/2014/main" id="{B5643B4B-8A96-DF1A-28DC-5E6FB94BC4F9}"/>
                </a:ext>
              </a:extLst>
            </p:cNvPr>
            <p:cNvSpPr/>
            <p:nvPr/>
          </p:nvSpPr>
          <p:spPr>
            <a:xfrm>
              <a:off x="10869333"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1" name="Rectangle: Rounded Corners 1280">
              <a:extLst>
                <a:ext uri="{FF2B5EF4-FFF2-40B4-BE49-F238E27FC236}">
                  <a16:creationId xmlns:a16="http://schemas.microsoft.com/office/drawing/2014/main" id="{EEC3B2F1-3CD0-4774-9FD5-00A69C44D6EC}"/>
                </a:ext>
              </a:extLst>
            </p:cNvPr>
            <p:cNvSpPr/>
            <p:nvPr/>
          </p:nvSpPr>
          <p:spPr>
            <a:xfrm>
              <a:off x="10314860" y="6496021"/>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2" name="Rectangle: Rounded Corners 1281">
              <a:extLst>
                <a:ext uri="{FF2B5EF4-FFF2-40B4-BE49-F238E27FC236}">
                  <a16:creationId xmlns:a16="http://schemas.microsoft.com/office/drawing/2014/main" id="{DD078FF4-74D1-CEBA-34BA-C73E763B7A1F}"/>
                </a:ext>
              </a:extLst>
            </p:cNvPr>
            <p:cNvSpPr/>
            <p:nvPr/>
          </p:nvSpPr>
          <p:spPr>
            <a:xfrm>
              <a:off x="9925340"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83" name="Straight Arrow Connector 1282">
              <a:extLst>
                <a:ext uri="{FF2B5EF4-FFF2-40B4-BE49-F238E27FC236}">
                  <a16:creationId xmlns:a16="http://schemas.microsoft.com/office/drawing/2014/main" id="{AFFDCF6B-1A12-889F-37F9-4FE30966C159}"/>
                </a:ext>
              </a:extLst>
            </p:cNvPr>
            <p:cNvCxnSpPr>
              <a:cxnSpLocks/>
              <a:stCxn id="1272" idx="2"/>
              <a:endCxn id="1284" idx="0"/>
            </p:cNvCxnSpPr>
            <p:nvPr/>
          </p:nvCxnSpPr>
          <p:spPr>
            <a:xfrm flipH="1">
              <a:off x="8485802" y="7666801"/>
              <a:ext cx="396656"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84" name="Rectangle: Rounded Corners 1283">
              <a:extLst>
                <a:ext uri="{FF2B5EF4-FFF2-40B4-BE49-F238E27FC236}">
                  <a16:creationId xmlns:a16="http://schemas.microsoft.com/office/drawing/2014/main" id="{BD7D5441-DA9D-998F-67DB-32383E7427DF}"/>
                </a:ext>
              </a:extLst>
            </p:cNvPr>
            <p:cNvSpPr/>
            <p:nvPr/>
          </p:nvSpPr>
          <p:spPr>
            <a:xfrm>
              <a:off x="818091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5" name="Rectangle: Rounded Corners 1284">
              <a:extLst>
                <a:ext uri="{FF2B5EF4-FFF2-40B4-BE49-F238E27FC236}">
                  <a16:creationId xmlns:a16="http://schemas.microsoft.com/office/drawing/2014/main" id="{BDD1A0B4-8B85-5297-CE65-444BF38CBF5B}"/>
                </a:ext>
              </a:extLst>
            </p:cNvPr>
            <p:cNvSpPr/>
            <p:nvPr/>
          </p:nvSpPr>
          <p:spPr>
            <a:xfrm>
              <a:off x="897423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86" name="Straight Arrow Connector 1285">
              <a:extLst>
                <a:ext uri="{FF2B5EF4-FFF2-40B4-BE49-F238E27FC236}">
                  <a16:creationId xmlns:a16="http://schemas.microsoft.com/office/drawing/2014/main" id="{56AD5B02-E647-D1C5-7077-E28467DE807A}"/>
                </a:ext>
              </a:extLst>
            </p:cNvPr>
            <p:cNvCxnSpPr>
              <a:cxnSpLocks/>
              <a:stCxn id="1272" idx="2"/>
              <a:endCxn id="1285" idx="0"/>
            </p:cNvCxnSpPr>
            <p:nvPr/>
          </p:nvCxnSpPr>
          <p:spPr>
            <a:xfrm>
              <a:off x="8882458" y="7666801"/>
              <a:ext cx="396656"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87" name="Straight Arrow Connector 1286">
              <a:extLst>
                <a:ext uri="{FF2B5EF4-FFF2-40B4-BE49-F238E27FC236}">
                  <a16:creationId xmlns:a16="http://schemas.microsoft.com/office/drawing/2014/main" id="{6E5AE069-26C3-E2E1-BD7D-7B03CC7C47CE}"/>
                </a:ext>
              </a:extLst>
            </p:cNvPr>
            <p:cNvCxnSpPr>
              <a:cxnSpLocks/>
              <a:stCxn id="1282" idx="2"/>
              <a:endCxn id="1288" idx="0"/>
            </p:cNvCxnSpPr>
            <p:nvPr/>
          </p:nvCxnSpPr>
          <p:spPr>
            <a:xfrm flipH="1">
              <a:off x="9928752" y="7666801"/>
              <a:ext cx="393245"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88" name="Rectangle: Rounded Corners 1287">
              <a:extLst>
                <a:ext uri="{FF2B5EF4-FFF2-40B4-BE49-F238E27FC236}">
                  <a16:creationId xmlns:a16="http://schemas.microsoft.com/office/drawing/2014/main" id="{C1C8805D-F1FE-00D7-6727-CE723C9C5CB0}"/>
                </a:ext>
              </a:extLst>
            </p:cNvPr>
            <p:cNvSpPr/>
            <p:nvPr/>
          </p:nvSpPr>
          <p:spPr>
            <a:xfrm>
              <a:off x="962386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89" name="Rectangle: Rounded Corners 1288">
              <a:extLst>
                <a:ext uri="{FF2B5EF4-FFF2-40B4-BE49-F238E27FC236}">
                  <a16:creationId xmlns:a16="http://schemas.microsoft.com/office/drawing/2014/main" id="{88DCCA79-4FCA-F714-08D5-49923D6D1DF5}"/>
                </a:ext>
              </a:extLst>
            </p:cNvPr>
            <p:cNvSpPr/>
            <p:nvPr/>
          </p:nvSpPr>
          <p:spPr>
            <a:xfrm>
              <a:off x="1041718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290" name="Straight Arrow Connector 1289">
              <a:extLst>
                <a:ext uri="{FF2B5EF4-FFF2-40B4-BE49-F238E27FC236}">
                  <a16:creationId xmlns:a16="http://schemas.microsoft.com/office/drawing/2014/main" id="{B423D69E-230C-DBDC-E80A-862D61FE5BA8}"/>
                </a:ext>
              </a:extLst>
            </p:cNvPr>
            <p:cNvCxnSpPr>
              <a:cxnSpLocks/>
              <a:stCxn id="1282" idx="2"/>
              <a:endCxn id="1289" idx="0"/>
            </p:cNvCxnSpPr>
            <p:nvPr/>
          </p:nvCxnSpPr>
          <p:spPr>
            <a:xfrm>
              <a:off x="10321997" y="7666801"/>
              <a:ext cx="400068"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295" name="TextBox 1294">
            <a:extLst>
              <a:ext uri="{FF2B5EF4-FFF2-40B4-BE49-F238E27FC236}">
                <a16:creationId xmlns:a16="http://schemas.microsoft.com/office/drawing/2014/main" id="{A64A41FD-C81F-4C33-0D40-FB3F4256D84A}"/>
              </a:ext>
            </a:extLst>
          </p:cNvPr>
          <p:cNvSpPr txBox="1"/>
          <p:nvPr/>
        </p:nvSpPr>
        <p:spPr>
          <a:xfrm>
            <a:off x="9533466" y="3228562"/>
            <a:ext cx="1685554" cy="1016176"/>
          </a:xfrm>
          <a:prstGeom prst="rect">
            <a:avLst/>
          </a:prstGeom>
          <a:noFill/>
        </p:spPr>
        <p:txBody>
          <a:bodyPr wrap="square" rtlCol="0">
            <a:spAutoFit/>
          </a:bodyPr>
          <a:lstStyle/>
          <a:p>
            <a:pPr algn="ctr"/>
            <a:r>
              <a:rPr lang="en-US" sz="1501"/>
              <a:t>Run data through the model to predict its residual</a:t>
            </a:r>
          </a:p>
        </p:txBody>
      </p:sp>
      <p:cxnSp>
        <p:nvCxnSpPr>
          <p:cNvPr id="1297" name="Straight Arrow Connector 1296">
            <a:extLst>
              <a:ext uri="{FF2B5EF4-FFF2-40B4-BE49-F238E27FC236}">
                <a16:creationId xmlns:a16="http://schemas.microsoft.com/office/drawing/2014/main" id="{FDE9B804-1F8F-2DF8-2CC9-BDADC372EB23}"/>
              </a:ext>
            </a:extLst>
          </p:cNvPr>
          <p:cNvCxnSpPr>
            <a:cxnSpLocks/>
            <a:endCxn id="1295" idx="1"/>
          </p:cNvCxnSpPr>
          <p:nvPr/>
        </p:nvCxnSpPr>
        <p:spPr>
          <a:xfrm>
            <a:off x="8579952" y="3613283"/>
            <a:ext cx="953514" cy="12336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2" name="Connector: Curved 1301">
            <a:extLst>
              <a:ext uri="{FF2B5EF4-FFF2-40B4-BE49-F238E27FC236}">
                <a16:creationId xmlns:a16="http://schemas.microsoft.com/office/drawing/2014/main" id="{606986D1-3995-ED52-305A-4223F72F7291}"/>
              </a:ext>
            </a:extLst>
          </p:cNvPr>
          <p:cNvCxnSpPr>
            <a:cxnSpLocks/>
            <a:stCxn id="1295" idx="2"/>
            <a:endCxn id="1307" idx="3"/>
          </p:cNvCxnSpPr>
          <p:nvPr/>
        </p:nvCxnSpPr>
        <p:spPr>
          <a:xfrm rot="5400000">
            <a:off x="6459868" y="1186721"/>
            <a:ext cx="858358" cy="697439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05" name="Rectangle 1304">
            <a:extLst>
              <a:ext uri="{FF2B5EF4-FFF2-40B4-BE49-F238E27FC236}">
                <a16:creationId xmlns:a16="http://schemas.microsoft.com/office/drawing/2014/main" id="{3C90A96A-B16E-97B2-8F0A-5B7DCCA10D31}"/>
              </a:ext>
            </a:extLst>
          </p:cNvPr>
          <p:cNvSpPr/>
          <p:nvPr/>
        </p:nvSpPr>
        <p:spPr>
          <a:xfrm rot="20734344">
            <a:off x="8545129" y="4156319"/>
            <a:ext cx="1023159" cy="76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solidFill>
                  <a:srgbClr val="1D1D1D"/>
                </a:solidFill>
              </a:rPr>
              <a:t>Residual *eta</a:t>
            </a:r>
          </a:p>
        </p:txBody>
      </p:sp>
      <p:sp>
        <p:nvSpPr>
          <p:cNvPr id="1306" name="Rectangle 1305">
            <a:extLst>
              <a:ext uri="{FF2B5EF4-FFF2-40B4-BE49-F238E27FC236}">
                <a16:creationId xmlns:a16="http://schemas.microsoft.com/office/drawing/2014/main" id="{E1F7EB8A-E80B-B36B-6465-5767DE98CD48}"/>
              </a:ext>
            </a:extLst>
          </p:cNvPr>
          <p:cNvSpPr/>
          <p:nvPr/>
        </p:nvSpPr>
        <p:spPr>
          <a:xfrm rot="21424226">
            <a:off x="4768104" y="4654427"/>
            <a:ext cx="1077960" cy="76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1">
                <a:solidFill>
                  <a:srgbClr val="1D1D1D"/>
                </a:solidFill>
              </a:rPr>
              <a:t>+predicted value</a:t>
            </a:r>
          </a:p>
        </p:txBody>
      </p:sp>
      <p:sp>
        <p:nvSpPr>
          <p:cNvPr id="1307" name="TextBox 1306">
            <a:extLst>
              <a:ext uri="{FF2B5EF4-FFF2-40B4-BE49-F238E27FC236}">
                <a16:creationId xmlns:a16="http://schemas.microsoft.com/office/drawing/2014/main" id="{C0EE4A49-4EE1-CE1C-E55E-02888D7A97FB}"/>
              </a:ext>
            </a:extLst>
          </p:cNvPr>
          <p:cNvSpPr txBox="1"/>
          <p:nvPr/>
        </p:nvSpPr>
        <p:spPr>
          <a:xfrm>
            <a:off x="1649007" y="4825969"/>
            <a:ext cx="1752843" cy="554254"/>
          </a:xfrm>
          <a:prstGeom prst="rect">
            <a:avLst/>
          </a:prstGeom>
          <a:noFill/>
        </p:spPr>
        <p:txBody>
          <a:bodyPr wrap="square" rtlCol="0">
            <a:spAutoFit/>
          </a:bodyPr>
          <a:lstStyle/>
          <a:p>
            <a:pPr algn="ctr"/>
            <a:r>
              <a:rPr lang="en-US" sz="1501"/>
              <a:t>New prediction and new residual</a:t>
            </a:r>
          </a:p>
        </p:txBody>
      </p:sp>
      <p:cxnSp>
        <p:nvCxnSpPr>
          <p:cNvPr id="1310" name="Connector: Curved 1309">
            <a:extLst>
              <a:ext uri="{FF2B5EF4-FFF2-40B4-BE49-F238E27FC236}">
                <a16:creationId xmlns:a16="http://schemas.microsoft.com/office/drawing/2014/main" id="{4C7E6013-7116-9692-16E6-EA137110FBB9}"/>
              </a:ext>
            </a:extLst>
          </p:cNvPr>
          <p:cNvCxnSpPr>
            <a:cxnSpLocks/>
            <a:stCxn id="1307" idx="2"/>
          </p:cNvCxnSpPr>
          <p:nvPr/>
        </p:nvCxnSpPr>
        <p:spPr>
          <a:xfrm rot="16200000" flipH="1">
            <a:off x="3664684" y="4240968"/>
            <a:ext cx="638166" cy="2916676"/>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12" name="Group 1311">
            <a:extLst>
              <a:ext uri="{FF2B5EF4-FFF2-40B4-BE49-F238E27FC236}">
                <a16:creationId xmlns:a16="http://schemas.microsoft.com/office/drawing/2014/main" id="{DAED5938-8B6A-2D09-4A38-ACD8BE6C827D}"/>
              </a:ext>
            </a:extLst>
          </p:cNvPr>
          <p:cNvGrpSpPr/>
          <p:nvPr/>
        </p:nvGrpSpPr>
        <p:grpSpPr>
          <a:xfrm>
            <a:off x="5314370" y="5530610"/>
            <a:ext cx="2396273" cy="1182279"/>
            <a:chOff x="8180917" y="5587814"/>
            <a:chExt cx="5041556" cy="2578552"/>
          </a:xfrm>
        </p:grpSpPr>
        <p:sp>
          <p:nvSpPr>
            <p:cNvPr id="1313" name="Rectangle: Rounded Corners 1312">
              <a:extLst>
                <a:ext uri="{FF2B5EF4-FFF2-40B4-BE49-F238E27FC236}">
                  <a16:creationId xmlns:a16="http://schemas.microsoft.com/office/drawing/2014/main" id="{71CAA34D-B883-3DAC-E7CB-17F565106DF6}"/>
                </a:ext>
              </a:extLst>
            </p:cNvPr>
            <p:cNvSpPr/>
            <p:nvPr/>
          </p:nvSpPr>
          <p:spPr>
            <a:xfrm>
              <a:off x="10145337" y="5587814"/>
              <a:ext cx="1380875" cy="341059"/>
            </a:xfrm>
            <a:prstGeom prst="roundRect">
              <a:avLst/>
            </a:prstGeom>
            <a:solidFill>
              <a:srgbClr val="66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314" name="Straight Arrow Connector 1313">
              <a:extLst>
                <a:ext uri="{FF2B5EF4-FFF2-40B4-BE49-F238E27FC236}">
                  <a16:creationId xmlns:a16="http://schemas.microsoft.com/office/drawing/2014/main" id="{1AC63A59-8B07-28BD-BE57-5C555A5C2C38}"/>
                </a:ext>
              </a:extLst>
            </p:cNvPr>
            <p:cNvCxnSpPr>
              <a:cxnSpLocks/>
              <a:stCxn id="1313" idx="2"/>
              <a:endCxn id="1316" idx="0"/>
            </p:cNvCxnSpPr>
            <p:nvPr/>
          </p:nvCxnSpPr>
          <p:spPr>
            <a:xfrm flipH="1">
              <a:off x="9765761" y="5928873"/>
              <a:ext cx="1070014" cy="8981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15" name="Straight Arrow Connector 1314">
              <a:extLst>
                <a:ext uri="{FF2B5EF4-FFF2-40B4-BE49-F238E27FC236}">
                  <a16:creationId xmlns:a16="http://schemas.microsoft.com/office/drawing/2014/main" id="{DCFFBE0C-D172-8648-EC4F-8793C28CDA06}"/>
                </a:ext>
              </a:extLst>
            </p:cNvPr>
            <p:cNvCxnSpPr>
              <a:cxnSpLocks/>
              <a:stCxn id="1313" idx="2"/>
              <a:endCxn id="1322" idx="0"/>
            </p:cNvCxnSpPr>
            <p:nvPr/>
          </p:nvCxnSpPr>
          <p:spPr>
            <a:xfrm>
              <a:off x="10835775" y="5928873"/>
              <a:ext cx="1380273" cy="36921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16" name="Rectangle: Rounded Corners 1315">
              <a:extLst>
                <a:ext uri="{FF2B5EF4-FFF2-40B4-BE49-F238E27FC236}">
                  <a16:creationId xmlns:a16="http://schemas.microsoft.com/office/drawing/2014/main" id="{391FFD3B-FAEF-55D0-F217-3CEC0DCB7CEE}"/>
                </a:ext>
              </a:extLst>
            </p:cNvPr>
            <p:cNvSpPr/>
            <p:nvPr/>
          </p:nvSpPr>
          <p:spPr>
            <a:xfrm>
              <a:off x="9369104" y="60186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17" name="Straight Arrow Connector 1316">
              <a:extLst>
                <a:ext uri="{FF2B5EF4-FFF2-40B4-BE49-F238E27FC236}">
                  <a16:creationId xmlns:a16="http://schemas.microsoft.com/office/drawing/2014/main" id="{14B9DF52-9C82-4F52-50A8-44A5BC44A72F}"/>
                </a:ext>
              </a:extLst>
            </p:cNvPr>
            <p:cNvCxnSpPr>
              <a:cxnSpLocks/>
              <a:stCxn id="1316" idx="2"/>
              <a:endCxn id="1332" idx="0"/>
            </p:cNvCxnSpPr>
            <p:nvPr/>
          </p:nvCxnSpPr>
          <p:spPr>
            <a:xfrm>
              <a:off x="9765761" y="6373957"/>
              <a:ext cx="853984" cy="12206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18" name="Straight Arrow Connector 1317">
              <a:extLst>
                <a:ext uri="{FF2B5EF4-FFF2-40B4-BE49-F238E27FC236}">
                  <a16:creationId xmlns:a16="http://schemas.microsoft.com/office/drawing/2014/main" id="{C27D86E0-A6AE-24EE-4855-D4829133E527}"/>
                </a:ext>
              </a:extLst>
            </p:cNvPr>
            <p:cNvCxnSpPr>
              <a:cxnSpLocks/>
              <a:stCxn id="1316" idx="2"/>
              <a:endCxn id="1319" idx="0"/>
            </p:cNvCxnSpPr>
            <p:nvPr/>
          </p:nvCxnSpPr>
          <p:spPr>
            <a:xfrm flipH="1">
              <a:off x="9255318" y="6373957"/>
              <a:ext cx="510443" cy="28260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19" name="Rectangle: Rounded Corners 1318">
              <a:extLst>
                <a:ext uri="{FF2B5EF4-FFF2-40B4-BE49-F238E27FC236}">
                  <a16:creationId xmlns:a16="http://schemas.microsoft.com/office/drawing/2014/main" id="{39F861AE-FF52-27D3-FA19-A0B8BFBE012E}"/>
                </a:ext>
              </a:extLst>
            </p:cNvPr>
            <p:cNvSpPr/>
            <p:nvPr/>
          </p:nvSpPr>
          <p:spPr>
            <a:xfrm>
              <a:off x="8858662" y="6656564"/>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0" name="Straight Arrow Connector 1319">
              <a:extLst>
                <a:ext uri="{FF2B5EF4-FFF2-40B4-BE49-F238E27FC236}">
                  <a16:creationId xmlns:a16="http://schemas.microsoft.com/office/drawing/2014/main" id="{5DFE04A1-2ECD-DB75-D555-C87E19B040A6}"/>
                </a:ext>
              </a:extLst>
            </p:cNvPr>
            <p:cNvCxnSpPr>
              <a:cxnSpLocks/>
              <a:stCxn id="1319" idx="2"/>
              <a:endCxn id="1323" idx="0"/>
            </p:cNvCxnSpPr>
            <p:nvPr/>
          </p:nvCxnSpPr>
          <p:spPr>
            <a:xfrm flipH="1">
              <a:off x="8882458" y="7011833"/>
              <a:ext cx="372860" cy="29969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21" name="Straight Arrow Connector 1320">
              <a:extLst>
                <a:ext uri="{FF2B5EF4-FFF2-40B4-BE49-F238E27FC236}">
                  <a16:creationId xmlns:a16="http://schemas.microsoft.com/office/drawing/2014/main" id="{18FEB80B-59C4-659E-9FB8-1D30A82FD1CE}"/>
                </a:ext>
              </a:extLst>
            </p:cNvPr>
            <p:cNvCxnSpPr>
              <a:cxnSpLocks/>
              <a:stCxn id="1319" idx="2"/>
              <a:endCxn id="1333" idx="0"/>
            </p:cNvCxnSpPr>
            <p:nvPr/>
          </p:nvCxnSpPr>
          <p:spPr>
            <a:xfrm>
              <a:off x="9255318" y="7011833"/>
              <a:ext cx="1066679" cy="2996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22" name="Rectangle: Rounded Corners 1321">
              <a:extLst>
                <a:ext uri="{FF2B5EF4-FFF2-40B4-BE49-F238E27FC236}">
                  <a16:creationId xmlns:a16="http://schemas.microsoft.com/office/drawing/2014/main" id="{90A08924-8FCD-046C-2AFF-D7D8E7F9FE84}"/>
                </a:ext>
              </a:extLst>
            </p:cNvPr>
            <p:cNvSpPr/>
            <p:nvPr/>
          </p:nvSpPr>
          <p:spPr>
            <a:xfrm>
              <a:off x="11819391" y="629808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23" name="Rectangle: Rounded Corners 1322">
              <a:extLst>
                <a:ext uri="{FF2B5EF4-FFF2-40B4-BE49-F238E27FC236}">
                  <a16:creationId xmlns:a16="http://schemas.microsoft.com/office/drawing/2014/main" id="{2406A4D9-0C68-A061-B8AA-DEC11E45E50A}"/>
                </a:ext>
              </a:extLst>
            </p:cNvPr>
            <p:cNvSpPr/>
            <p:nvPr/>
          </p:nvSpPr>
          <p:spPr>
            <a:xfrm>
              <a:off x="8485802"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24" name="Rectangle: Rounded Corners 1323">
              <a:extLst>
                <a:ext uri="{FF2B5EF4-FFF2-40B4-BE49-F238E27FC236}">
                  <a16:creationId xmlns:a16="http://schemas.microsoft.com/office/drawing/2014/main" id="{E5836F86-E69F-25FF-4C20-86FAA1083435}"/>
                </a:ext>
              </a:extLst>
            </p:cNvPr>
            <p:cNvSpPr/>
            <p:nvPr/>
          </p:nvSpPr>
          <p:spPr>
            <a:xfrm>
              <a:off x="11174218" y="6773608"/>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5" name="Straight Arrow Connector 1324">
              <a:extLst>
                <a:ext uri="{FF2B5EF4-FFF2-40B4-BE49-F238E27FC236}">
                  <a16:creationId xmlns:a16="http://schemas.microsoft.com/office/drawing/2014/main" id="{E7D20D5B-86A0-BE9A-9F9F-1AB8E71BC30C}"/>
                </a:ext>
              </a:extLst>
            </p:cNvPr>
            <p:cNvCxnSpPr>
              <a:cxnSpLocks/>
              <a:stCxn id="1322" idx="2"/>
              <a:endCxn id="1324" idx="0"/>
            </p:cNvCxnSpPr>
            <p:nvPr/>
          </p:nvCxnSpPr>
          <p:spPr>
            <a:xfrm flipH="1">
              <a:off x="11570874" y="6653357"/>
              <a:ext cx="645173" cy="12025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26" name="Rectangle: Rounded Corners 1325">
              <a:extLst>
                <a:ext uri="{FF2B5EF4-FFF2-40B4-BE49-F238E27FC236}">
                  <a16:creationId xmlns:a16="http://schemas.microsoft.com/office/drawing/2014/main" id="{B53BD4F7-BDCD-6CC4-68B5-09BD391AAF79}"/>
                </a:ext>
              </a:extLst>
            </p:cNvPr>
            <p:cNvSpPr/>
            <p:nvPr/>
          </p:nvSpPr>
          <p:spPr>
            <a:xfrm>
              <a:off x="12612704" y="6773608"/>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27" name="Straight Arrow Connector 1326">
              <a:extLst>
                <a:ext uri="{FF2B5EF4-FFF2-40B4-BE49-F238E27FC236}">
                  <a16:creationId xmlns:a16="http://schemas.microsoft.com/office/drawing/2014/main" id="{BA35CBD9-AFF5-258A-D8AF-0DDA03D91F70}"/>
                </a:ext>
              </a:extLst>
            </p:cNvPr>
            <p:cNvCxnSpPr>
              <a:cxnSpLocks/>
              <a:stCxn id="1322" idx="2"/>
              <a:endCxn id="1326" idx="0"/>
            </p:cNvCxnSpPr>
            <p:nvPr/>
          </p:nvCxnSpPr>
          <p:spPr>
            <a:xfrm>
              <a:off x="12216047" y="6653357"/>
              <a:ext cx="701541" cy="1202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28" name="Straight Arrow Connector 1327">
              <a:extLst>
                <a:ext uri="{FF2B5EF4-FFF2-40B4-BE49-F238E27FC236}">
                  <a16:creationId xmlns:a16="http://schemas.microsoft.com/office/drawing/2014/main" id="{09E2B8CF-5E28-F954-2AE3-7308BECEBD85}"/>
                </a:ext>
              </a:extLst>
            </p:cNvPr>
            <p:cNvCxnSpPr>
              <a:cxnSpLocks/>
              <a:stCxn id="1324" idx="2"/>
              <a:endCxn id="1331" idx="0"/>
            </p:cNvCxnSpPr>
            <p:nvPr/>
          </p:nvCxnSpPr>
          <p:spPr>
            <a:xfrm flipH="1">
              <a:off x="11174218" y="7128877"/>
              <a:ext cx="396656" cy="16235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29" name="Straight Arrow Connector 1328">
              <a:extLst>
                <a:ext uri="{FF2B5EF4-FFF2-40B4-BE49-F238E27FC236}">
                  <a16:creationId xmlns:a16="http://schemas.microsoft.com/office/drawing/2014/main" id="{2310EF50-C3B4-F269-B863-BEA9F7A8F87B}"/>
                </a:ext>
              </a:extLst>
            </p:cNvPr>
            <p:cNvCxnSpPr>
              <a:cxnSpLocks/>
              <a:stCxn id="1324" idx="2"/>
              <a:endCxn id="1330" idx="0"/>
            </p:cNvCxnSpPr>
            <p:nvPr/>
          </p:nvCxnSpPr>
          <p:spPr>
            <a:xfrm>
              <a:off x="11570874" y="7128877"/>
              <a:ext cx="396656" cy="16235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30" name="Rectangle: Rounded Corners 1329">
              <a:extLst>
                <a:ext uri="{FF2B5EF4-FFF2-40B4-BE49-F238E27FC236}">
                  <a16:creationId xmlns:a16="http://schemas.microsoft.com/office/drawing/2014/main" id="{B6BD0380-799D-877E-C4E2-6F950879F804}"/>
                </a:ext>
              </a:extLst>
            </p:cNvPr>
            <p:cNvSpPr/>
            <p:nvPr/>
          </p:nvSpPr>
          <p:spPr>
            <a:xfrm>
              <a:off x="11662646"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1" name="Rectangle: Rounded Corners 1330">
              <a:extLst>
                <a:ext uri="{FF2B5EF4-FFF2-40B4-BE49-F238E27FC236}">
                  <a16:creationId xmlns:a16="http://schemas.microsoft.com/office/drawing/2014/main" id="{EFCA407E-B0A9-B848-18A2-BB895A64DEE7}"/>
                </a:ext>
              </a:extLst>
            </p:cNvPr>
            <p:cNvSpPr/>
            <p:nvPr/>
          </p:nvSpPr>
          <p:spPr>
            <a:xfrm>
              <a:off x="10869333" y="7291233"/>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2" name="Rectangle: Rounded Corners 1331">
              <a:extLst>
                <a:ext uri="{FF2B5EF4-FFF2-40B4-BE49-F238E27FC236}">
                  <a16:creationId xmlns:a16="http://schemas.microsoft.com/office/drawing/2014/main" id="{873F8580-D428-B7C2-D2FC-BA944214F458}"/>
                </a:ext>
              </a:extLst>
            </p:cNvPr>
            <p:cNvSpPr/>
            <p:nvPr/>
          </p:nvSpPr>
          <p:spPr>
            <a:xfrm>
              <a:off x="10314860" y="6496021"/>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3" name="Rectangle: Rounded Corners 1332">
              <a:extLst>
                <a:ext uri="{FF2B5EF4-FFF2-40B4-BE49-F238E27FC236}">
                  <a16:creationId xmlns:a16="http://schemas.microsoft.com/office/drawing/2014/main" id="{1B113EB0-7799-0E59-6FF1-8050174110B0}"/>
                </a:ext>
              </a:extLst>
            </p:cNvPr>
            <p:cNvSpPr/>
            <p:nvPr/>
          </p:nvSpPr>
          <p:spPr>
            <a:xfrm>
              <a:off x="9925340" y="7311532"/>
              <a:ext cx="793313" cy="355270"/>
            </a:xfrm>
            <a:prstGeom prst="round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34" name="Straight Arrow Connector 1333">
              <a:extLst>
                <a:ext uri="{FF2B5EF4-FFF2-40B4-BE49-F238E27FC236}">
                  <a16:creationId xmlns:a16="http://schemas.microsoft.com/office/drawing/2014/main" id="{E86EA21A-8EE5-763C-B9ED-FD29BE89D3FA}"/>
                </a:ext>
              </a:extLst>
            </p:cNvPr>
            <p:cNvCxnSpPr>
              <a:cxnSpLocks/>
              <a:stCxn id="1323" idx="2"/>
              <a:endCxn id="1335" idx="0"/>
            </p:cNvCxnSpPr>
            <p:nvPr/>
          </p:nvCxnSpPr>
          <p:spPr>
            <a:xfrm flipH="1">
              <a:off x="8485802" y="7666801"/>
              <a:ext cx="396656"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35" name="Rectangle: Rounded Corners 1334">
              <a:extLst>
                <a:ext uri="{FF2B5EF4-FFF2-40B4-BE49-F238E27FC236}">
                  <a16:creationId xmlns:a16="http://schemas.microsoft.com/office/drawing/2014/main" id="{51606484-F066-D24E-C64A-37F3C2BF4ABF}"/>
                </a:ext>
              </a:extLst>
            </p:cNvPr>
            <p:cNvSpPr/>
            <p:nvPr/>
          </p:nvSpPr>
          <p:spPr>
            <a:xfrm>
              <a:off x="818091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36" name="Rectangle: Rounded Corners 1335">
              <a:extLst>
                <a:ext uri="{FF2B5EF4-FFF2-40B4-BE49-F238E27FC236}">
                  <a16:creationId xmlns:a16="http://schemas.microsoft.com/office/drawing/2014/main" id="{F1CBCF94-2F2F-E38C-DEE5-A12A5267FDF8}"/>
                </a:ext>
              </a:extLst>
            </p:cNvPr>
            <p:cNvSpPr/>
            <p:nvPr/>
          </p:nvSpPr>
          <p:spPr>
            <a:xfrm>
              <a:off x="897423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37" name="Straight Arrow Connector 1336">
              <a:extLst>
                <a:ext uri="{FF2B5EF4-FFF2-40B4-BE49-F238E27FC236}">
                  <a16:creationId xmlns:a16="http://schemas.microsoft.com/office/drawing/2014/main" id="{A26DB031-C156-84F3-E38F-A09B69AE09A3}"/>
                </a:ext>
              </a:extLst>
            </p:cNvPr>
            <p:cNvCxnSpPr>
              <a:cxnSpLocks/>
              <a:stCxn id="1323" idx="2"/>
              <a:endCxn id="1336" idx="0"/>
            </p:cNvCxnSpPr>
            <p:nvPr/>
          </p:nvCxnSpPr>
          <p:spPr>
            <a:xfrm>
              <a:off x="8882458" y="7666801"/>
              <a:ext cx="396656"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38" name="Straight Arrow Connector 1337">
              <a:extLst>
                <a:ext uri="{FF2B5EF4-FFF2-40B4-BE49-F238E27FC236}">
                  <a16:creationId xmlns:a16="http://schemas.microsoft.com/office/drawing/2014/main" id="{B7B9B9BE-8228-B504-C35A-447829AB5D75}"/>
                </a:ext>
              </a:extLst>
            </p:cNvPr>
            <p:cNvCxnSpPr>
              <a:cxnSpLocks/>
              <a:stCxn id="1333" idx="2"/>
              <a:endCxn id="1339" idx="0"/>
            </p:cNvCxnSpPr>
            <p:nvPr/>
          </p:nvCxnSpPr>
          <p:spPr>
            <a:xfrm flipH="1">
              <a:off x="9928752" y="7666801"/>
              <a:ext cx="393245" cy="14429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39" name="Rectangle: Rounded Corners 1338">
              <a:extLst>
                <a:ext uri="{FF2B5EF4-FFF2-40B4-BE49-F238E27FC236}">
                  <a16:creationId xmlns:a16="http://schemas.microsoft.com/office/drawing/2014/main" id="{12966DB5-FF3A-3482-542A-71931D679F16}"/>
                </a:ext>
              </a:extLst>
            </p:cNvPr>
            <p:cNvSpPr/>
            <p:nvPr/>
          </p:nvSpPr>
          <p:spPr>
            <a:xfrm>
              <a:off x="9623867"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0" name="Rectangle: Rounded Corners 1339">
              <a:extLst>
                <a:ext uri="{FF2B5EF4-FFF2-40B4-BE49-F238E27FC236}">
                  <a16:creationId xmlns:a16="http://schemas.microsoft.com/office/drawing/2014/main" id="{6322A7DE-343E-E224-EF28-1B53C51A0D15}"/>
                </a:ext>
              </a:extLst>
            </p:cNvPr>
            <p:cNvSpPr/>
            <p:nvPr/>
          </p:nvSpPr>
          <p:spPr>
            <a:xfrm>
              <a:off x="10417180" y="7811096"/>
              <a:ext cx="609769" cy="35527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341" name="Straight Arrow Connector 1340">
              <a:extLst>
                <a:ext uri="{FF2B5EF4-FFF2-40B4-BE49-F238E27FC236}">
                  <a16:creationId xmlns:a16="http://schemas.microsoft.com/office/drawing/2014/main" id="{8876D121-2EEA-5FE5-ED93-3D51B3E6CB96}"/>
                </a:ext>
              </a:extLst>
            </p:cNvPr>
            <p:cNvCxnSpPr>
              <a:cxnSpLocks/>
              <a:stCxn id="1333" idx="2"/>
              <a:endCxn id="1340" idx="0"/>
            </p:cNvCxnSpPr>
            <p:nvPr/>
          </p:nvCxnSpPr>
          <p:spPr>
            <a:xfrm>
              <a:off x="10321997" y="7666801"/>
              <a:ext cx="400068" cy="1442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343" name="TextBox 1342">
            <a:extLst>
              <a:ext uri="{FF2B5EF4-FFF2-40B4-BE49-F238E27FC236}">
                <a16:creationId xmlns:a16="http://schemas.microsoft.com/office/drawing/2014/main" id="{5467A951-9C6F-DC9A-480C-EC96F4479912}"/>
              </a:ext>
            </a:extLst>
          </p:cNvPr>
          <p:cNvSpPr txBox="1"/>
          <p:nvPr/>
        </p:nvSpPr>
        <p:spPr>
          <a:xfrm rot="393503">
            <a:off x="3318438" y="5626122"/>
            <a:ext cx="1633717" cy="323294"/>
          </a:xfrm>
          <a:prstGeom prst="rect">
            <a:avLst/>
          </a:prstGeom>
          <a:noFill/>
        </p:spPr>
        <p:txBody>
          <a:bodyPr wrap="none" rtlCol="0">
            <a:spAutoFit/>
          </a:bodyPr>
          <a:lstStyle/>
          <a:p>
            <a:r>
              <a:rPr lang="en-US" sz="1501"/>
              <a:t>Create a new tree</a:t>
            </a:r>
          </a:p>
        </p:txBody>
      </p:sp>
      <p:grpSp>
        <p:nvGrpSpPr>
          <p:cNvPr id="1344" name="Group 1343">
            <a:extLst>
              <a:ext uri="{FF2B5EF4-FFF2-40B4-BE49-F238E27FC236}">
                <a16:creationId xmlns:a16="http://schemas.microsoft.com/office/drawing/2014/main" id="{912686C1-95C4-CCFD-93AB-34B77CA5CCBD}"/>
              </a:ext>
            </a:extLst>
          </p:cNvPr>
          <p:cNvGrpSpPr/>
          <p:nvPr/>
        </p:nvGrpSpPr>
        <p:grpSpPr>
          <a:xfrm>
            <a:off x="9777140" y="5033768"/>
            <a:ext cx="1806223" cy="1603643"/>
            <a:chOff x="10253159" y="5382362"/>
            <a:chExt cx="2167467" cy="1924371"/>
          </a:xfrm>
        </p:grpSpPr>
        <p:cxnSp>
          <p:nvCxnSpPr>
            <p:cNvPr id="1345" name="Straight Connector 1344">
              <a:extLst>
                <a:ext uri="{FF2B5EF4-FFF2-40B4-BE49-F238E27FC236}">
                  <a16:creationId xmlns:a16="http://schemas.microsoft.com/office/drawing/2014/main" id="{EE545E2F-53C5-E3CF-1215-03E4A7B7387F}"/>
                </a:ext>
              </a:extLst>
            </p:cNvPr>
            <p:cNvCxnSpPr>
              <a:cxnSpLocks/>
            </p:cNvCxnSpPr>
            <p:nvPr/>
          </p:nvCxnSpPr>
          <p:spPr>
            <a:xfrm>
              <a:off x="10253159" y="5382362"/>
              <a:ext cx="0" cy="1924371"/>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4AE564A9-844B-5973-F559-123018DE1D9C}"/>
                </a:ext>
              </a:extLst>
            </p:cNvPr>
            <p:cNvCxnSpPr>
              <a:cxnSpLocks/>
            </p:cNvCxnSpPr>
            <p:nvPr/>
          </p:nvCxnSpPr>
          <p:spPr>
            <a:xfrm flipH="1">
              <a:off x="10253159" y="7306733"/>
              <a:ext cx="2167467"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347" name="Oval 1346">
              <a:extLst>
                <a:ext uri="{FF2B5EF4-FFF2-40B4-BE49-F238E27FC236}">
                  <a16:creationId xmlns:a16="http://schemas.microsoft.com/office/drawing/2014/main" id="{49DE64C3-EAE4-7293-8203-342D98441FFC}"/>
                </a:ext>
              </a:extLst>
            </p:cNvPr>
            <p:cNvSpPr/>
            <p:nvPr/>
          </p:nvSpPr>
          <p:spPr>
            <a:xfrm>
              <a:off x="10659629" y="6529493"/>
              <a:ext cx="182880" cy="18288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8" name="Oval 1347">
              <a:extLst>
                <a:ext uri="{FF2B5EF4-FFF2-40B4-BE49-F238E27FC236}">
                  <a16:creationId xmlns:a16="http://schemas.microsoft.com/office/drawing/2014/main" id="{B6FC078B-414E-3DF5-04B8-40AE1B92E23C}"/>
                </a:ext>
              </a:extLst>
            </p:cNvPr>
            <p:cNvSpPr/>
            <p:nvPr/>
          </p:nvSpPr>
          <p:spPr>
            <a:xfrm>
              <a:off x="11121667" y="6992619"/>
              <a:ext cx="182880" cy="182880"/>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49" name="Oval 1348">
              <a:extLst>
                <a:ext uri="{FF2B5EF4-FFF2-40B4-BE49-F238E27FC236}">
                  <a16:creationId xmlns:a16="http://schemas.microsoft.com/office/drawing/2014/main" id="{E238C9FD-20F6-BA71-AAF4-4FE2F2D5BA5E}"/>
                </a:ext>
              </a:extLst>
            </p:cNvPr>
            <p:cNvSpPr/>
            <p:nvPr/>
          </p:nvSpPr>
          <p:spPr>
            <a:xfrm>
              <a:off x="11673016" y="7106919"/>
              <a:ext cx="182880" cy="1828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50" name="Oval 1349">
              <a:extLst>
                <a:ext uri="{FF2B5EF4-FFF2-40B4-BE49-F238E27FC236}">
                  <a16:creationId xmlns:a16="http://schemas.microsoft.com/office/drawing/2014/main" id="{6FDB6342-25F9-D4D7-4D1C-56CD08F29A78}"/>
                </a:ext>
              </a:extLst>
            </p:cNvPr>
            <p:cNvSpPr/>
            <p:nvPr/>
          </p:nvSpPr>
          <p:spPr>
            <a:xfrm>
              <a:off x="10302442" y="5382362"/>
              <a:ext cx="182880" cy="18288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pic>
        <p:nvPicPr>
          <p:cNvPr id="1353" name="Graphic 1352" descr="Arrow circle with solid fill">
            <a:extLst>
              <a:ext uri="{FF2B5EF4-FFF2-40B4-BE49-F238E27FC236}">
                <a16:creationId xmlns:a16="http://schemas.microsoft.com/office/drawing/2014/main" id="{2C6F850B-1A6D-EDB5-06A9-A601806263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4637" y="5637390"/>
            <a:ext cx="762000" cy="762000"/>
          </a:xfrm>
          <a:prstGeom prst="rect">
            <a:avLst/>
          </a:prstGeom>
        </p:spPr>
      </p:pic>
      <p:cxnSp>
        <p:nvCxnSpPr>
          <p:cNvPr id="1354" name="Straight Arrow Connector 1353">
            <a:extLst>
              <a:ext uri="{FF2B5EF4-FFF2-40B4-BE49-F238E27FC236}">
                <a16:creationId xmlns:a16="http://schemas.microsoft.com/office/drawing/2014/main" id="{141EC495-83DC-0DDE-275B-713694EB5872}"/>
              </a:ext>
            </a:extLst>
          </p:cNvPr>
          <p:cNvCxnSpPr>
            <a:cxnSpLocks/>
            <a:endCxn id="1353" idx="1"/>
          </p:cNvCxnSpPr>
          <p:nvPr/>
        </p:nvCxnSpPr>
        <p:spPr>
          <a:xfrm>
            <a:off x="7755244" y="6018390"/>
            <a:ext cx="28939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58" name="TextBox 1357">
            <a:extLst>
              <a:ext uri="{FF2B5EF4-FFF2-40B4-BE49-F238E27FC236}">
                <a16:creationId xmlns:a16="http://schemas.microsoft.com/office/drawing/2014/main" id="{0A9D26F4-4ACA-3091-B54A-DB928F13C405}"/>
              </a:ext>
            </a:extLst>
          </p:cNvPr>
          <p:cNvSpPr txBox="1"/>
          <p:nvPr/>
        </p:nvSpPr>
        <p:spPr>
          <a:xfrm>
            <a:off x="7461069" y="6241781"/>
            <a:ext cx="2010527" cy="554254"/>
          </a:xfrm>
          <a:prstGeom prst="rect">
            <a:avLst/>
          </a:prstGeom>
          <a:noFill/>
        </p:spPr>
        <p:txBody>
          <a:bodyPr wrap="square" rtlCol="0">
            <a:spAutoFit/>
          </a:bodyPr>
          <a:lstStyle/>
          <a:p>
            <a:pPr algn="ctr"/>
            <a:r>
              <a:rPr lang="en-US" sz="1501"/>
              <a:t>Repeat the process in making trees</a:t>
            </a:r>
          </a:p>
        </p:txBody>
      </p:sp>
      <p:cxnSp>
        <p:nvCxnSpPr>
          <p:cNvPr id="1359" name="Straight Arrow Connector 1358">
            <a:extLst>
              <a:ext uri="{FF2B5EF4-FFF2-40B4-BE49-F238E27FC236}">
                <a16:creationId xmlns:a16="http://schemas.microsoft.com/office/drawing/2014/main" id="{B759D6AB-48A5-BC25-875E-08F22967CB64}"/>
              </a:ext>
            </a:extLst>
          </p:cNvPr>
          <p:cNvCxnSpPr>
            <a:cxnSpLocks/>
            <a:stCxn id="1353" idx="3"/>
          </p:cNvCxnSpPr>
          <p:nvPr/>
        </p:nvCxnSpPr>
        <p:spPr>
          <a:xfrm>
            <a:off x="8806637" y="6018390"/>
            <a:ext cx="85993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63" name="TextBox 1362">
            <a:extLst>
              <a:ext uri="{FF2B5EF4-FFF2-40B4-BE49-F238E27FC236}">
                <a16:creationId xmlns:a16="http://schemas.microsoft.com/office/drawing/2014/main" id="{BA167F30-070C-F7C1-B18E-B4468AF84776}"/>
              </a:ext>
            </a:extLst>
          </p:cNvPr>
          <p:cNvSpPr txBox="1"/>
          <p:nvPr/>
        </p:nvSpPr>
        <p:spPr>
          <a:xfrm>
            <a:off x="10053644" y="5098781"/>
            <a:ext cx="1472608" cy="554254"/>
          </a:xfrm>
          <a:prstGeom prst="rect">
            <a:avLst/>
          </a:prstGeom>
          <a:noFill/>
        </p:spPr>
        <p:txBody>
          <a:bodyPr wrap="square" rtlCol="0">
            <a:spAutoFit/>
          </a:bodyPr>
          <a:lstStyle/>
          <a:p>
            <a:pPr algn="ctr"/>
            <a:r>
              <a:rPr lang="en-US" sz="1501"/>
              <a:t>Residuals minimized</a:t>
            </a:r>
          </a:p>
        </p:txBody>
      </p:sp>
    </p:spTree>
    <p:extLst>
      <p:ext uri="{BB962C8B-B14F-4D97-AF65-F5344CB8AC3E}">
        <p14:creationId xmlns:p14="http://schemas.microsoft.com/office/powerpoint/2010/main" val="589547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8F65FBDF-BAA0-F5F3-B124-ACFD46C202C0}"/>
              </a:ext>
            </a:extLst>
          </p:cNvPr>
          <p:cNvGraphicFramePr>
            <a:graphicFrameLocks noGrp="1"/>
          </p:cNvGraphicFramePr>
          <p:nvPr/>
        </p:nvGraphicFramePr>
        <p:xfrm>
          <a:off x="1002743" y="429623"/>
          <a:ext cx="733780" cy="779640"/>
        </p:xfrm>
        <a:graphic>
          <a:graphicData uri="http://schemas.openxmlformats.org/drawingml/2006/table">
            <a:tbl>
              <a:tblPr firstRow="1" bandRow="1">
                <a:tableStyleId>{5C22544A-7EE6-4342-B048-85BDC9FD1C3A}</a:tableStyleId>
              </a:tblPr>
              <a:tblGrid>
                <a:gridCol w="183445">
                  <a:extLst>
                    <a:ext uri="{9D8B030D-6E8A-4147-A177-3AD203B41FA5}">
                      <a16:colId xmlns:a16="http://schemas.microsoft.com/office/drawing/2014/main" val="321536236"/>
                    </a:ext>
                  </a:extLst>
                </a:gridCol>
                <a:gridCol w="183445">
                  <a:extLst>
                    <a:ext uri="{9D8B030D-6E8A-4147-A177-3AD203B41FA5}">
                      <a16:colId xmlns:a16="http://schemas.microsoft.com/office/drawing/2014/main" val="157296478"/>
                    </a:ext>
                  </a:extLst>
                </a:gridCol>
                <a:gridCol w="183445">
                  <a:extLst>
                    <a:ext uri="{9D8B030D-6E8A-4147-A177-3AD203B41FA5}">
                      <a16:colId xmlns:a16="http://schemas.microsoft.com/office/drawing/2014/main" val="1827817467"/>
                    </a:ext>
                  </a:extLst>
                </a:gridCol>
                <a:gridCol w="183445">
                  <a:extLst>
                    <a:ext uri="{9D8B030D-6E8A-4147-A177-3AD203B41FA5}">
                      <a16:colId xmlns:a16="http://schemas.microsoft.com/office/drawing/2014/main" val="1092222659"/>
                    </a:ext>
                  </a:extLst>
                </a:gridCol>
              </a:tblGrid>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3470003998"/>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4260404366"/>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162984204"/>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1832424598"/>
                  </a:ext>
                </a:extLst>
              </a:tr>
              <a:tr h="155928">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tc>
                  <a:txBody>
                    <a:bodyPr/>
                    <a:lstStyle/>
                    <a:p>
                      <a:endParaRPr lang="en-US" sz="100"/>
                    </a:p>
                  </a:txBody>
                  <a:tcPr marL="0" marR="0" marT="45" marB="45"/>
                </a:tc>
                <a:extLst>
                  <a:ext uri="{0D108BD9-81ED-4DB2-BD59-A6C34878D82A}">
                    <a16:rowId xmlns:a16="http://schemas.microsoft.com/office/drawing/2014/main" val="1269053425"/>
                  </a:ext>
                </a:extLst>
              </a:tr>
            </a:tbl>
          </a:graphicData>
        </a:graphic>
      </p:graphicFrame>
      <p:sp>
        <p:nvSpPr>
          <p:cNvPr id="20" name="TextBox 19">
            <a:extLst>
              <a:ext uri="{FF2B5EF4-FFF2-40B4-BE49-F238E27FC236}">
                <a16:creationId xmlns:a16="http://schemas.microsoft.com/office/drawing/2014/main" id="{F2461FCA-1A93-E0DD-D9A2-45B6B03B6A18}"/>
              </a:ext>
            </a:extLst>
          </p:cNvPr>
          <p:cNvSpPr txBox="1"/>
          <p:nvPr/>
        </p:nvSpPr>
        <p:spPr>
          <a:xfrm>
            <a:off x="1527864" y="1091162"/>
            <a:ext cx="242374" cy="785215"/>
          </a:xfrm>
          <a:prstGeom prst="rect">
            <a:avLst/>
          </a:prstGeom>
          <a:noFill/>
        </p:spPr>
        <p:txBody>
          <a:bodyPr wrap="none" rtlCol="0">
            <a:spAutoFit/>
          </a:bodyPr>
          <a:lstStyle/>
          <a:p>
            <a:r>
              <a:rPr lang="en-US" sz="1501" b="1"/>
              <a:t>.</a:t>
            </a:r>
          </a:p>
          <a:p>
            <a:r>
              <a:rPr lang="en-US" sz="1501" b="1"/>
              <a:t>.</a:t>
            </a:r>
          </a:p>
          <a:p>
            <a:r>
              <a:rPr lang="en-US" sz="1501" b="1"/>
              <a:t>.</a:t>
            </a:r>
          </a:p>
        </p:txBody>
      </p:sp>
      <p:cxnSp>
        <p:nvCxnSpPr>
          <p:cNvPr id="22" name="Connector: Curved 21">
            <a:extLst>
              <a:ext uri="{FF2B5EF4-FFF2-40B4-BE49-F238E27FC236}">
                <a16:creationId xmlns:a16="http://schemas.microsoft.com/office/drawing/2014/main" id="{F8DF5A58-C2CE-6FF1-6ADC-C9F45C4D0C42}"/>
              </a:ext>
            </a:extLst>
          </p:cNvPr>
          <p:cNvCxnSpPr>
            <a:cxnSpLocks/>
            <a:endCxn id="75" idx="0"/>
          </p:cNvCxnSpPr>
          <p:nvPr/>
        </p:nvCxnSpPr>
        <p:spPr>
          <a:xfrm flipV="1">
            <a:off x="1083028" y="251051"/>
            <a:ext cx="1161095" cy="209971"/>
          </a:xfrm>
          <a:prstGeom prst="curvedConnector4">
            <a:avLst>
              <a:gd name="adj1" fmla="val -1708"/>
              <a:gd name="adj2" fmla="val 19072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Rounded Corners 23">
            <a:extLst>
              <a:ext uri="{FF2B5EF4-FFF2-40B4-BE49-F238E27FC236}">
                <a16:creationId xmlns:a16="http://schemas.microsoft.com/office/drawing/2014/main" id="{70E0597E-B834-7C90-C198-AF528B0B3BAB}"/>
              </a:ext>
            </a:extLst>
          </p:cNvPr>
          <p:cNvSpPr/>
          <p:nvPr/>
        </p:nvSpPr>
        <p:spPr>
          <a:xfrm>
            <a:off x="2902504" y="251050"/>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31" name="Straight Arrow Connector 30">
            <a:extLst>
              <a:ext uri="{FF2B5EF4-FFF2-40B4-BE49-F238E27FC236}">
                <a16:creationId xmlns:a16="http://schemas.microsoft.com/office/drawing/2014/main" id="{2268A1E6-7048-AC1A-B8EE-BA8CA70A6E4A}"/>
              </a:ext>
            </a:extLst>
          </p:cNvPr>
          <p:cNvCxnSpPr>
            <a:cxnSpLocks/>
            <a:stCxn id="24" idx="2"/>
            <a:endCxn id="37" idx="0"/>
          </p:cNvCxnSpPr>
          <p:nvPr/>
        </p:nvCxnSpPr>
        <p:spPr>
          <a:xfrm flipH="1">
            <a:off x="2928794" y="461023"/>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2" name="Rectangle: Rounded Corners 31">
            <a:extLst>
              <a:ext uri="{FF2B5EF4-FFF2-40B4-BE49-F238E27FC236}">
                <a16:creationId xmlns:a16="http://schemas.microsoft.com/office/drawing/2014/main" id="{78D6449D-63BB-B6C9-6EE3-3D0CD6626944}"/>
              </a:ext>
            </a:extLst>
          </p:cNvPr>
          <p:cNvSpPr/>
          <p:nvPr/>
        </p:nvSpPr>
        <p:spPr>
          <a:xfrm>
            <a:off x="3398200" y="65888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3" name="Straight Arrow Connector 32">
            <a:extLst>
              <a:ext uri="{FF2B5EF4-FFF2-40B4-BE49-F238E27FC236}">
                <a16:creationId xmlns:a16="http://schemas.microsoft.com/office/drawing/2014/main" id="{A3F02E8E-D78A-7FE6-B7C0-8E4B7DFFCB3C}"/>
              </a:ext>
            </a:extLst>
          </p:cNvPr>
          <p:cNvCxnSpPr>
            <a:cxnSpLocks/>
            <a:stCxn id="24" idx="2"/>
            <a:endCxn id="32" idx="0"/>
          </p:cNvCxnSpPr>
          <p:nvPr/>
        </p:nvCxnSpPr>
        <p:spPr>
          <a:xfrm>
            <a:off x="3249537" y="461023"/>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A66D2639-13A8-97D4-B369-5C23DC53B5E3}"/>
              </a:ext>
            </a:extLst>
          </p:cNvPr>
          <p:cNvSpPr/>
          <p:nvPr/>
        </p:nvSpPr>
        <p:spPr>
          <a:xfrm>
            <a:off x="2755409" y="658883"/>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56" name="Rectangle: Rounded Corners 55">
            <a:extLst>
              <a:ext uri="{FF2B5EF4-FFF2-40B4-BE49-F238E27FC236}">
                <a16:creationId xmlns:a16="http://schemas.microsoft.com/office/drawing/2014/main" id="{F82215B7-9DAA-42E5-CA6A-9677581BCC2A}"/>
              </a:ext>
            </a:extLst>
          </p:cNvPr>
          <p:cNvSpPr/>
          <p:nvPr/>
        </p:nvSpPr>
        <p:spPr>
          <a:xfrm>
            <a:off x="2906033" y="942493"/>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57" name="Straight Arrow Connector 56">
            <a:extLst>
              <a:ext uri="{FF2B5EF4-FFF2-40B4-BE49-F238E27FC236}">
                <a16:creationId xmlns:a16="http://schemas.microsoft.com/office/drawing/2014/main" id="{EE1C180F-0415-DEB3-7F91-9603045CA8B1}"/>
              </a:ext>
            </a:extLst>
          </p:cNvPr>
          <p:cNvCxnSpPr>
            <a:cxnSpLocks/>
            <a:stCxn id="56" idx="2"/>
            <a:endCxn id="60" idx="0"/>
          </p:cNvCxnSpPr>
          <p:nvPr/>
        </p:nvCxnSpPr>
        <p:spPr>
          <a:xfrm flipH="1">
            <a:off x="2932324" y="1152465"/>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8" name="Rectangle: Rounded Corners 57">
            <a:extLst>
              <a:ext uri="{FF2B5EF4-FFF2-40B4-BE49-F238E27FC236}">
                <a16:creationId xmlns:a16="http://schemas.microsoft.com/office/drawing/2014/main" id="{CFCE53D1-2C27-6743-A4B6-39B459577D03}"/>
              </a:ext>
            </a:extLst>
          </p:cNvPr>
          <p:cNvSpPr/>
          <p:nvPr/>
        </p:nvSpPr>
        <p:spPr>
          <a:xfrm>
            <a:off x="3401729"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59" name="Straight Arrow Connector 58">
            <a:extLst>
              <a:ext uri="{FF2B5EF4-FFF2-40B4-BE49-F238E27FC236}">
                <a16:creationId xmlns:a16="http://schemas.microsoft.com/office/drawing/2014/main" id="{520202DD-C5E3-8C64-A872-889FB9CE128D}"/>
              </a:ext>
            </a:extLst>
          </p:cNvPr>
          <p:cNvCxnSpPr>
            <a:cxnSpLocks/>
            <a:stCxn id="56" idx="2"/>
            <a:endCxn id="58" idx="0"/>
          </p:cNvCxnSpPr>
          <p:nvPr/>
        </p:nvCxnSpPr>
        <p:spPr>
          <a:xfrm>
            <a:off x="3253066" y="1152465"/>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0" name="Rectangle: Rounded Corners 59">
            <a:extLst>
              <a:ext uri="{FF2B5EF4-FFF2-40B4-BE49-F238E27FC236}">
                <a16:creationId xmlns:a16="http://schemas.microsoft.com/office/drawing/2014/main" id="{CD764A19-FACD-455A-D7C7-14EB8BFE9CD0}"/>
              </a:ext>
            </a:extLst>
          </p:cNvPr>
          <p:cNvSpPr/>
          <p:nvPr/>
        </p:nvSpPr>
        <p:spPr>
          <a:xfrm>
            <a:off x="2758938"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1" name="Connector: Curved 60">
            <a:extLst>
              <a:ext uri="{FF2B5EF4-FFF2-40B4-BE49-F238E27FC236}">
                <a16:creationId xmlns:a16="http://schemas.microsoft.com/office/drawing/2014/main" id="{9ADEA889-6546-BEC4-00DB-EF360DC9FCCA}"/>
              </a:ext>
            </a:extLst>
          </p:cNvPr>
          <p:cNvCxnSpPr>
            <a:cxnSpLocks/>
            <a:endCxn id="66" idx="1"/>
          </p:cNvCxnSpPr>
          <p:nvPr/>
        </p:nvCxnSpPr>
        <p:spPr>
          <a:xfrm>
            <a:off x="1231620" y="429622"/>
            <a:ext cx="654891" cy="617857"/>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Rounded Corners 65">
            <a:extLst>
              <a:ext uri="{FF2B5EF4-FFF2-40B4-BE49-F238E27FC236}">
                <a16:creationId xmlns:a16="http://schemas.microsoft.com/office/drawing/2014/main" id="{EF3D7E47-4FF3-7BAC-464E-B2630A269A34}"/>
              </a:ext>
            </a:extLst>
          </p:cNvPr>
          <p:cNvSpPr/>
          <p:nvPr/>
        </p:nvSpPr>
        <p:spPr>
          <a:xfrm>
            <a:off x="1886511" y="942493"/>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67" name="Straight Arrow Connector 66">
            <a:extLst>
              <a:ext uri="{FF2B5EF4-FFF2-40B4-BE49-F238E27FC236}">
                <a16:creationId xmlns:a16="http://schemas.microsoft.com/office/drawing/2014/main" id="{1AC46B11-9F37-0C99-4DAC-F0245249BC6A}"/>
              </a:ext>
            </a:extLst>
          </p:cNvPr>
          <p:cNvCxnSpPr>
            <a:cxnSpLocks/>
            <a:stCxn id="66" idx="2"/>
            <a:endCxn id="70" idx="0"/>
          </p:cNvCxnSpPr>
          <p:nvPr/>
        </p:nvCxnSpPr>
        <p:spPr>
          <a:xfrm flipH="1">
            <a:off x="1912801" y="1152465"/>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0BC8F674-EB9C-1A94-567A-9F911EC4E31F}"/>
              </a:ext>
            </a:extLst>
          </p:cNvPr>
          <p:cNvSpPr/>
          <p:nvPr/>
        </p:nvSpPr>
        <p:spPr>
          <a:xfrm>
            <a:off x="2382206"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69" name="Straight Arrow Connector 68">
            <a:extLst>
              <a:ext uri="{FF2B5EF4-FFF2-40B4-BE49-F238E27FC236}">
                <a16:creationId xmlns:a16="http://schemas.microsoft.com/office/drawing/2014/main" id="{28D72255-3B77-2F90-680E-6898DD1DC0AE}"/>
              </a:ext>
            </a:extLst>
          </p:cNvPr>
          <p:cNvCxnSpPr>
            <a:cxnSpLocks/>
            <a:stCxn id="66" idx="2"/>
            <a:endCxn id="68" idx="0"/>
          </p:cNvCxnSpPr>
          <p:nvPr/>
        </p:nvCxnSpPr>
        <p:spPr>
          <a:xfrm>
            <a:off x="2233544" y="1152465"/>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0" name="Rectangle: Rounded Corners 69">
            <a:extLst>
              <a:ext uri="{FF2B5EF4-FFF2-40B4-BE49-F238E27FC236}">
                <a16:creationId xmlns:a16="http://schemas.microsoft.com/office/drawing/2014/main" id="{7744E7EA-8A9A-3D4D-B086-A9FB2BC6C9A7}"/>
              </a:ext>
            </a:extLst>
          </p:cNvPr>
          <p:cNvSpPr/>
          <p:nvPr/>
        </p:nvSpPr>
        <p:spPr>
          <a:xfrm>
            <a:off x="1739415" y="1350326"/>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1" name="Connector: Curved 70">
            <a:extLst>
              <a:ext uri="{FF2B5EF4-FFF2-40B4-BE49-F238E27FC236}">
                <a16:creationId xmlns:a16="http://schemas.microsoft.com/office/drawing/2014/main" id="{DE3A596A-E77B-2009-4088-A2AEE2EB15EE}"/>
              </a:ext>
            </a:extLst>
          </p:cNvPr>
          <p:cNvCxnSpPr>
            <a:cxnSpLocks/>
            <a:endCxn id="24" idx="0"/>
          </p:cNvCxnSpPr>
          <p:nvPr/>
        </p:nvCxnSpPr>
        <p:spPr>
          <a:xfrm flipV="1">
            <a:off x="1477767" y="251050"/>
            <a:ext cx="1771770" cy="183690"/>
          </a:xfrm>
          <a:prstGeom prst="curvedConnector4">
            <a:avLst>
              <a:gd name="adj1" fmla="val -13"/>
              <a:gd name="adj2" fmla="val 20370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5" name="Rectangle: Rounded Corners 74">
            <a:extLst>
              <a:ext uri="{FF2B5EF4-FFF2-40B4-BE49-F238E27FC236}">
                <a16:creationId xmlns:a16="http://schemas.microsoft.com/office/drawing/2014/main" id="{B48D95F0-0727-FDD6-902C-BB73089F579F}"/>
              </a:ext>
            </a:extLst>
          </p:cNvPr>
          <p:cNvSpPr/>
          <p:nvPr/>
        </p:nvSpPr>
        <p:spPr>
          <a:xfrm>
            <a:off x="1897090" y="251051"/>
            <a:ext cx="694065" cy="209973"/>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76" name="Straight Arrow Connector 75">
            <a:extLst>
              <a:ext uri="{FF2B5EF4-FFF2-40B4-BE49-F238E27FC236}">
                <a16:creationId xmlns:a16="http://schemas.microsoft.com/office/drawing/2014/main" id="{3634A642-3CD2-F9B2-F30A-C9B9DEED1DDB}"/>
              </a:ext>
            </a:extLst>
          </p:cNvPr>
          <p:cNvCxnSpPr>
            <a:cxnSpLocks/>
            <a:stCxn id="75" idx="2"/>
            <a:endCxn id="79" idx="0"/>
          </p:cNvCxnSpPr>
          <p:nvPr/>
        </p:nvCxnSpPr>
        <p:spPr>
          <a:xfrm flipH="1">
            <a:off x="1923380" y="461023"/>
            <a:ext cx="320743" cy="1978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7" name="Rectangle: Rounded Corners 76">
            <a:extLst>
              <a:ext uri="{FF2B5EF4-FFF2-40B4-BE49-F238E27FC236}">
                <a16:creationId xmlns:a16="http://schemas.microsoft.com/office/drawing/2014/main" id="{FB75548D-C433-6223-4AB4-6517AE53F1A7}"/>
              </a:ext>
            </a:extLst>
          </p:cNvPr>
          <p:cNvSpPr/>
          <p:nvPr/>
        </p:nvSpPr>
        <p:spPr>
          <a:xfrm>
            <a:off x="2392785" y="658885"/>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78" name="Straight Arrow Connector 77">
            <a:extLst>
              <a:ext uri="{FF2B5EF4-FFF2-40B4-BE49-F238E27FC236}">
                <a16:creationId xmlns:a16="http://schemas.microsoft.com/office/drawing/2014/main" id="{FD42794D-95BD-59CE-ABE7-E0F9F4BEB5A3}"/>
              </a:ext>
            </a:extLst>
          </p:cNvPr>
          <p:cNvCxnSpPr>
            <a:cxnSpLocks/>
            <a:stCxn id="75" idx="2"/>
            <a:endCxn id="77" idx="0"/>
          </p:cNvCxnSpPr>
          <p:nvPr/>
        </p:nvCxnSpPr>
        <p:spPr>
          <a:xfrm>
            <a:off x="2244123" y="461024"/>
            <a:ext cx="322048" cy="19786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9" name="Rectangle: Rounded Corners 78">
            <a:extLst>
              <a:ext uri="{FF2B5EF4-FFF2-40B4-BE49-F238E27FC236}">
                <a16:creationId xmlns:a16="http://schemas.microsoft.com/office/drawing/2014/main" id="{842E85DE-F702-93B2-3FFE-18266F37D979}"/>
              </a:ext>
            </a:extLst>
          </p:cNvPr>
          <p:cNvSpPr/>
          <p:nvPr/>
        </p:nvSpPr>
        <p:spPr>
          <a:xfrm>
            <a:off x="1749995" y="658884"/>
            <a:ext cx="346771" cy="20997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89" name="Connector: Curved 88">
            <a:extLst>
              <a:ext uri="{FF2B5EF4-FFF2-40B4-BE49-F238E27FC236}">
                <a16:creationId xmlns:a16="http://schemas.microsoft.com/office/drawing/2014/main" id="{B1EF9664-A05C-A886-33A4-F2FDCB786BFE}"/>
              </a:ext>
            </a:extLst>
          </p:cNvPr>
          <p:cNvCxnSpPr>
            <a:cxnSpLocks/>
            <a:endCxn id="56" idx="0"/>
          </p:cNvCxnSpPr>
          <p:nvPr/>
        </p:nvCxnSpPr>
        <p:spPr>
          <a:xfrm>
            <a:off x="1633529" y="437456"/>
            <a:ext cx="1619537" cy="505037"/>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2" name="Rectangle 91">
            <a:extLst>
              <a:ext uri="{FF2B5EF4-FFF2-40B4-BE49-F238E27FC236}">
                <a16:creationId xmlns:a16="http://schemas.microsoft.com/office/drawing/2014/main" id="{B8642F80-4D73-8550-1FD8-B1750721BF96}"/>
              </a:ext>
            </a:extLst>
          </p:cNvPr>
          <p:cNvSpPr/>
          <p:nvPr/>
        </p:nvSpPr>
        <p:spPr>
          <a:xfrm>
            <a:off x="571500" y="56447"/>
            <a:ext cx="3220061" cy="21519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pic>
        <p:nvPicPr>
          <p:cNvPr id="94" name="Graphic 93" descr="Gears outline">
            <a:extLst>
              <a:ext uri="{FF2B5EF4-FFF2-40B4-BE49-F238E27FC236}">
                <a16:creationId xmlns:a16="http://schemas.microsoft.com/office/drawing/2014/main" id="{1EEA7F9B-F042-908D-741B-341B76240C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9513" y="1630714"/>
            <a:ext cx="322048" cy="322048"/>
          </a:xfrm>
          <a:prstGeom prst="rect">
            <a:avLst/>
          </a:prstGeom>
        </p:spPr>
      </p:pic>
      <p:cxnSp>
        <p:nvCxnSpPr>
          <p:cNvPr id="97" name="Straight Arrow Connector 96">
            <a:extLst>
              <a:ext uri="{FF2B5EF4-FFF2-40B4-BE49-F238E27FC236}">
                <a16:creationId xmlns:a16="http://schemas.microsoft.com/office/drawing/2014/main" id="{979C6670-34D8-035B-C480-4E96A7B07639}"/>
              </a:ext>
            </a:extLst>
          </p:cNvPr>
          <p:cNvCxnSpPr>
            <a:cxnSpLocks/>
          </p:cNvCxnSpPr>
          <p:nvPr/>
        </p:nvCxnSpPr>
        <p:spPr>
          <a:xfrm>
            <a:off x="3791561" y="1365770"/>
            <a:ext cx="60052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FE365B68-1B0B-38EE-8234-510B536E76B8}"/>
              </a:ext>
            </a:extLst>
          </p:cNvPr>
          <p:cNvGrpSpPr/>
          <p:nvPr/>
        </p:nvGrpSpPr>
        <p:grpSpPr>
          <a:xfrm>
            <a:off x="4392083" y="1299081"/>
            <a:ext cx="989562" cy="617808"/>
            <a:chOff x="4411383" y="1173322"/>
            <a:chExt cx="1187474" cy="741369"/>
          </a:xfrm>
        </p:grpSpPr>
        <p:sp>
          <p:nvSpPr>
            <p:cNvPr id="100" name="Rectangle: Rounded Corners 99">
              <a:extLst>
                <a:ext uri="{FF2B5EF4-FFF2-40B4-BE49-F238E27FC236}">
                  <a16:creationId xmlns:a16="http://schemas.microsoft.com/office/drawing/2014/main" id="{8C9E6872-BDBF-8A36-A8E0-BBDED04BA1CD}"/>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01" name="Straight Arrow Connector 100">
              <a:extLst>
                <a:ext uri="{FF2B5EF4-FFF2-40B4-BE49-F238E27FC236}">
                  <a16:creationId xmlns:a16="http://schemas.microsoft.com/office/drawing/2014/main" id="{6C47646E-A4D4-ED17-07DD-F5A88386E6D4}"/>
                </a:ext>
              </a:extLst>
            </p:cNvPr>
            <p:cNvCxnSpPr>
              <a:cxnSpLocks/>
              <a:stCxn id="100" idx="2"/>
              <a:endCxn id="104"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2" name="Rectangle: Rounded Corners 101">
              <a:extLst>
                <a:ext uri="{FF2B5EF4-FFF2-40B4-BE49-F238E27FC236}">
                  <a16:creationId xmlns:a16="http://schemas.microsoft.com/office/drawing/2014/main" id="{B8C29A56-2700-301D-2419-CA500A7BD46C}"/>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03" name="Straight Arrow Connector 102">
              <a:extLst>
                <a:ext uri="{FF2B5EF4-FFF2-40B4-BE49-F238E27FC236}">
                  <a16:creationId xmlns:a16="http://schemas.microsoft.com/office/drawing/2014/main" id="{68C00A92-61B5-4F5B-4A1B-AF724C9653EA}"/>
                </a:ext>
              </a:extLst>
            </p:cNvPr>
            <p:cNvCxnSpPr>
              <a:cxnSpLocks/>
              <a:stCxn id="100" idx="2"/>
              <a:endCxn id="102"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4" name="Rectangle: Rounded Corners 103">
              <a:extLst>
                <a:ext uri="{FF2B5EF4-FFF2-40B4-BE49-F238E27FC236}">
                  <a16:creationId xmlns:a16="http://schemas.microsoft.com/office/drawing/2014/main" id="{D49F18A7-1A4B-C976-5837-BF2505C14F7D}"/>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07" name="Straight Arrow Connector 106">
            <a:extLst>
              <a:ext uri="{FF2B5EF4-FFF2-40B4-BE49-F238E27FC236}">
                <a16:creationId xmlns:a16="http://schemas.microsoft.com/office/drawing/2014/main" id="{90AF1D59-9BBA-7FD6-7327-6324B1EB6FA4}"/>
              </a:ext>
            </a:extLst>
          </p:cNvPr>
          <p:cNvCxnSpPr>
            <a:cxnSpLocks/>
            <a:stCxn id="415" idx="2"/>
            <a:endCxn id="100" idx="0"/>
          </p:cNvCxnSpPr>
          <p:nvPr/>
        </p:nvCxnSpPr>
        <p:spPr>
          <a:xfrm>
            <a:off x="4882554" y="1019179"/>
            <a:ext cx="3658" cy="2799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13CDB0E9-35E0-529E-4ED2-F5B2A10EFB96}"/>
              </a:ext>
            </a:extLst>
          </p:cNvPr>
          <p:cNvCxnSpPr>
            <a:cxnSpLocks/>
          </p:cNvCxnSpPr>
          <p:nvPr/>
        </p:nvCxnSpPr>
        <p:spPr>
          <a:xfrm>
            <a:off x="4886212" y="1863548"/>
            <a:ext cx="0" cy="545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a16="http://schemas.microsoft.com/office/drawing/2014/main" id="{CC6EA764-BBA5-8F95-6554-6A5E735ABC49}"/>
              </a:ext>
            </a:extLst>
          </p:cNvPr>
          <p:cNvSpPr/>
          <p:nvPr/>
        </p:nvSpPr>
        <p:spPr>
          <a:xfrm>
            <a:off x="4397576" y="2473838"/>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7" name="Rectangle 116">
            <a:extLst>
              <a:ext uri="{FF2B5EF4-FFF2-40B4-BE49-F238E27FC236}">
                <a16:creationId xmlns:a16="http://schemas.microsoft.com/office/drawing/2014/main" id="{97ACF4A5-367A-EC75-6592-A91D02B09B09}"/>
              </a:ext>
            </a:extLst>
          </p:cNvPr>
          <p:cNvSpPr/>
          <p:nvPr/>
        </p:nvSpPr>
        <p:spPr>
          <a:xfrm>
            <a:off x="4397576" y="2473837"/>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18" name="Oval 117">
            <a:extLst>
              <a:ext uri="{FF2B5EF4-FFF2-40B4-BE49-F238E27FC236}">
                <a16:creationId xmlns:a16="http://schemas.microsoft.com/office/drawing/2014/main" id="{99A950FE-A443-BDA0-F9E5-03B300C7C24C}"/>
              </a:ext>
            </a:extLst>
          </p:cNvPr>
          <p:cNvSpPr/>
          <p:nvPr/>
        </p:nvSpPr>
        <p:spPr>
          <a:xfrm>
            <a:off x="4593461" y="272515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1" name="Isosceles Triangle 120">
            <a:extLst>
              <a:ext uri="{FF2B5EF4-FFF2-40B4-BE49-F238E27FC236}">
                <a16:creationId xmlns:a16="http://schemas.microsoft.com/office/drawing/2014/main" id="{9C58CAC1-D1C6-31B3-0F3D-2195A45E40CC}"/>
              </a:ext>
            </a:extLst>
          </p:cNvPr>
          <p:cNvSpPr/>
          <p:nvPr/>
        </p:nvSpPr>
        <p:spPr>
          <a:xfrm>
            <a:off x="5240149" y="283734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2" name="Isosceles Triangle 121">
            <a:extLst>
              <a:ext uri="{FF2B5EF4-FFF2-40B4-BE49-F238E27FC236}">
                <a16:creationId xmlns:a16="http://schemas.microsoft.com/office/drawing/2014/main" id="{2D80FEF7-2C96-BFBE-9FCD-BABF8EAF9066}"/>
              </a:ext>
            </a:extLst>
          </p:cNvPr>
          <p:cNvSpPr/>
          <p:nvPr/>
        </p:nvSpPr>
        <p:spPr>
          <a:xfrm>
            <a:off x="5214517" y="250596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3" name="Isosceles Triangle 122">
            <a:extLst>
              <a:ext uri="{FF2B5EF4-FFF2-40B4-BE49-F238E27FC236}">
                <a16:creationId xmlns:a16="http://schemas.microsoft.com/office/drawing/2014/main" id="{8F94ADA2-5456-7A8F-BE4E-977D58C40167}"/>
              </a:ext>
            </a:extLst>
          </p:cNvPr>
          <p:cNvSpPr/>
          <p:nvPr/>
        </p:nvSpPr>
        <p:spPr>
          <a:xfrm>
            <a:off x="5101233" y="274387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4" name="Isosceles Triangle 123">
            <a:extLst>
              <a:ext uri="{FF2B5EF4-FFF2-40B4-BE49-F238E27FC236}">
                <a16:creationId xmlns:a16="http://schemas.microsoft.com/office/drawing/2014/main" id="{89A7C079-875E-180F-46EB-700D01C91C25}"/>
              </a:ext>
            </a:extLst>
          </p:cNvPr>
          <p:cNvSpPr/>
          <p:nvPr/>
        </p:nvSpPr>
        <p:spPr>
          <a:xfrm>
            <a:off x="4839615" y="280113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6" name="Oval 125">
            <a:extLst>
              <a:ext uri="{FF2B5EF4-FFF2-40B4-BE49-F238E27FC236}">
                <a16:creationId xmlns:a16="http://schemas.microsoft.com/office/drawing/2014/main" id="{B12A4FA8-FC45-CBBC-0547-844D2DF0A17A}"/>
              </a:ext>
            </a:extLst>
          </p:cNvPr>
          <p:cNvSpPr/>
          <p:nvPr/>
        </p:nvSpPr>
        <p:spPr>
          <a:xfrm>
            <a:off x="4424086" y="317721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7" name="Oval 126">
            <a:extLst>
              <a:ext uri="{FF2B5EF4-FFF2-40B4-BE49-F238E27FC236}">
                <a16:creationId xmlns:a16="http://schemas.microsoft.com/office/drawing/2014/main" id="{2C87E572-E7B0-7252-4FB4-B88CB5FBE252}"/>
              </a:ext>
            </a:extLst>
          </p:cNvPr>
          <p:cNvSpPr/>
          <p:nvPr/>
        </p:nvSpPr>
        <p:spPr>
          <a:xfrm>
            <a:off x="4459672" y="253382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9" name="Oval 128">
            <a:extLst>
              <a:ext uri="{FF2B5EF4-FFF2-40B4-BE49-F238E27FC236}">
                <a16:creationId xmlns:a16="http://schemas.microsoft.com/office/drawing/2014/main" id="{6F582EF2-5CD3-1C48-423F-E69B1BBD3DD8}"/>
              </a:ext>
            </a:extLst>
          </p:cNvPr>
          <p:cNvSpPr/>
          <p:nvPr/>
        </p:nvSpPr>
        <p:spPr>
          <a:xfrm>
            <a:off x="4738876" y="315131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30" name="Oval 129">
            <a:extLst>
              <a:ext uri="{FF2B5EF4-FFF2-40B4-BE49-F238E27FC236}">
                <a16:creationId xmlns:a16="http://schemas.microsoft.com/office/drawing/2014/main" id="{31CCEE2A-B38C-E211-436E-B9A559D32073}"/>
              </a:ext>
            </a:extLst>
          </p:cNvPr>
          <p:cNvSpPr/>
          <p:nvPr/>
        </p:nvSpPr>
        <p:spPr>
          <a:xfrm>
            <a:off x="4722476" y="328777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46" name="Connector: Curved 145">
            <a:extLst>
              <a:ext uri="{FF2B5EF4-FFF2-40B4-BE49-F238E27FC236}">
                <a16:creationId xmlns:a16="http://schemas.microsoft.com/office/drawing/2014/main" id="{F994A88B-A5EC-07BB-A229-45977609ED41}"/>
              </a:ext>
            </a:extLst>
          </p:cNvPr>
          <p:cNvCxnSpPr>
            <a:cxnSpLocks/>
            <a:stCxn id="116" idx="3"/>
            <a:endCxn id="179" idx="1"/>
          </p:cNvCxnSpPr>
          <p:nvPr/>
        </p:nvCxnSpPr>
        <p:spPr>
          <a:xfrm flipV="1">
            <a:off x="5381645" y="545699"/>
            <a:ext cx="1117811" cy="2397085"/>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8" name="Group 147">
            <a:extLst>
              <a:ext uri="{FF2B5EF4-FFF2-40B4-BE49-F238E27FC236}">
                <a16:creationId xmlns:a16="http://schemas.microsoft.com/office/drawing/2014/main" id="{34021CDC-CEBC-F5A5-0F00-AD741CE9CDBD}"/>
              </a:ext>
            </a:extLst>
          </p:cNvPr>
          <p:cNvGrpSpPr/>
          <p:nvPr/>
        </p:nvGrpSpPr>
        <p:grpSpPr>
          <a:xfrm>
            <a:off x="6498111" y="1269378"/>
            <a:ext cx="989562" cy="617808"/>
            <a:chOff x="4411383" y="1173322"/>
            <a:chExt cx="1187474" cy="741369"/>
          </a:xfrm>
        </p:grpSpPr>
        <p:sp>
          <p:nvSpPr>
            <p:cNvPr id="149" name="Rectangle: Rounded Corners 148">
              <a:extLst>
                <a:ext uri="{FF2B5EF4-FFF2-40B4-BE49-F238E27FC236}">
                  <a16:creationId xmlns:a16="http://schemas.microsoft.com/office/drawing/2014/main" id="{12F1C11D-59FA-5D9E-513F-0E690C0A0AD8}"/>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150" name="Straight Arrow Connector 149">
              <a:extLst>
                <a:ext uri="{FF2B5EF4-FFF2-40B4-BE49-F238E27FC236}">
                  <a16:creationId xmlns:a16="http://schemas.microsoft.com/office/drawing/2014/main" id="{3D7403A9-D3AF-F6B2-7590-0BD7CD38319E}"/>
                </a:ext>
              </a:extLst>
            </p:cNvPr>
            <p:cNvCxnSpPr>
              <a:cxnSpLocks/>
              <a:stCxn id="149" idx="2"/>
              <a:endCxn id="153"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1" name="Rectangle: Rounded Corners 150">
              <a:extLst>
                <a:ext uri="{FF2B5EF4-FFF2-40B4-BE49-F238E27FC236}">
                  <a16:creationId xmlns:a16="http://schemas.microsoft.com/office/drawing/2014/main" id="{8BD46883-D7C3-740B-917C-6F57EBDBB6B3}"/>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152" name="Straight Arrow Connector 151">
              <a:extLst>
                <a:ext uri="{FF2B5EF4-FFF2-40B4-BE49-F238E27FC236}">
                  <a16:creationId xmlns:a16="http://schemas.microsoft.com/office/drawing/2014/main" id="{9383ACA5-D392-1B04-A49D-4732A4921A62}"/>
                </a:ext>
              </a:extLst>
            </p:cNvPr>
            <p:cNvCxnSpPr>
              <a:cxnSpLocks/>
              <a:stCxn id="149" idx="2"/>
              <a:endCxn id="151"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3" name="Rectangle: Rounded Corners 152">
              <a:extLst>
                <a:ext uri="{FF2B5EF4-FFF2-40B4-BE49-F238E27FC236}">
                  <a16:creationId xmlns:a16="http://schemas.microsoft.com/office/drawing/2014/main" id="{30A64347-15D6-31DE-22D6-31C2A9B28955}"/>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170" name="Straight Arrow Connector 169">
            <a:extLst>
              <a:ext uri="{FF2B5EF4-FFF2-40B4-BE49-F238E27FC236}">
                <a16:creationId xmlns:a16="http://schemas.microsoft.com/office/drawing/2014/main" id="{F44AFB57-FE4B-22F5-ABC0-1781B2E13038}"/>
              </a:ext>
            </a:extLst>
          </p:cNvPr>
          <p:cNvCxnSpPr>
            <a:cxnSpLocks/>
            <a:stCxn id="178" idx="2"/>
            <a:endCxn id="149" idx="0"/>
          </p:cNvCxnSpPr>
          <p:nvPr/>
        </p:nvCxnSpPr>
        <p:spPr>
          <a:xfrm>
            <a:off x="6991491" y="1014646"/>
            <a:ext cx="748" cy="2547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B44C4F17-7667-D14F-BAF4-013FEAF4AFE6}"/>
              </a:ext>
            </a:extLst>
          </p:cNvPr>
          <p:cNvCxnSpPr>
            <a:cxnSpLocks/>
          </p:cNvCxnSpPr>
          <p:nvPr/>
        </p:nvCxnSpPr>
        <p:spPr>
          <a:xfrm>
            <a:off x="7000177" y="1855611"/>
            <a:ext cx="0" cy="545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5" name="Isosceles Triangle 174">
            <a:extLst>
              <a:ext uri="{FF2B5EF4-FFF2-40B4-BE49-F238E27FC236}">
                <a16:creationId xmlns:a16="http://schemas.microsoft.com/office/drawing/2014/main" id="{3E529BEE-6137-A9DF-6ABB-215D63713F4B}"/>
              </a:ext>
            </a:extLst>
          </p:cNvPr>
          <p:cNvSpPr/>
          <p:nvPr/>
        </p:nvSpPr>
        <p:spPr>
          <a:xfrm>
            <a:off x="5225878" y="324109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6" name="Isosceles Triangle 175">
            <a:extLst>
              <a:ext uri="{FF2B5EF4-FFF2-40B4-BE49-F238E27FC236}">
                <a16:creationId xmlns:a16="http://schemas.microsoft.com/office/drawing/2014/main" id="{0CA7BD09-4EE7-C1C6-A809-725649711B3E}"/>
              </a:ext>
            </a:extLst>
          </p:cNvPr>
          <p:cNvSpPr/>
          <p:nvPr/>
        </p:nvSpPr>
        <p:spPr>
          <a:xfrm>
            <a:off x="5150130" y="306198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7" name="Isosceles Triangle 176">
            <a:extLst>
              <a:ext uri="{FF2B5EF4-FFF2-40B4-BE49-F238E27FC236}">
                <a16:creationId xmlns:a16="http://schemas.microsoft.com/office/drawing/2014/main" id="{B539732E-1D9C-3198-6580-A436E47B9576}"/>
              </a:ext>
            </a:extLst>
          </p:cNvPr>
          <p:cNvSpPr/>
          <p:nvPr/>
        </p:nvSpPr>
        <p:spPr>
          <a:xfrm>
            <a:off x="4723455" y="252127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8" name="Rectangle 177">
            <a:extLst>
              <a:ext uri="{FF2B5EF4-FFF2-40B4-BE49-F238E27FC236}">
                <a16:creationId xmlns:a16="http://schemas.microsoft.com/office/drawing/2014/main" id="{95C69EEB-EB12-57AE-9E47-2232698BD9C7}"/>
              </a:ext>
            </a:extLst>
          </p:cNvPr>
          <p:cNvSpPr/>
          <p:nvPr/>
        </p:nvSpPr>
        <p:spPr>
          <a:xfrm>
            <a:off x="6499456" y="76754"/>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79" name="Rectangle 178">
            <a:extLst>
              <a:ext uri="{FF2B5EF4-FFF2-40B4-BE49-F238E27FC236}">
                <a16:creationId xmlns:a16="http://schemas.microsoft.com/office/drawing/2014/main" id="{3C88FBFD-990C-160A-35DD-6E0CD7F817F2}"/>
              </a:ext>
            </a:extLst>
          </p:cNvPr>
          <p:cNvSpPr/>
          <p:nvPr/>
        </p:nvSpPr>
        <p:spPr>
          <a:xfrm>
            <a:off x="6499456" y="76753"/>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0" name="Oval 179">
            <a:extLst>
              <a:ext uri="{FF2B5EF4-FFF2-40B4-BE49-F238E27FC236}">
                <a16:creationId xmlns:a16="http://schemas.microsoft.com/office/drawing/2014/main" id="{E4668A83-ECFF-D4C9-0C58-13B4F15E8F65}"/>
              </a:ext>
            </a:extLst>
          </p:cNvPr>
          <p:cNvSpPr/>
          <p:nvPr/>
        </p:nvSpPr>
        <p:spPr>
          <a:xfrm>
            <a:off x="6695341" y="328072"/>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1" name="Isosceles Triangle 180">
            <a:extLst>
              <a:ext uri="{FF2B5EF4-FFF2-40B4-BE49-F238E27FC236}">
                <a16:creationId xmlns:a16="http://schemas.microsoft.com/office/drawing/2014/main" id="{059C32E9-A88F-686B-DF90-0BB89F7004A4}"/>
              </a:ext>
            </a:extLst>
          </p:cNvPr>
          <p:cNvSpPr/>
          <p:nvPr/>
        </p:nvSpPr>
        <p:spPr>
          <a:xfrm>
            <a:off x="7342029" y="44026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2" name="Isosceles Triangle 181">
            <a:extLst>
              <a:ext uri="{FF2B5EF4-FFF2-40B4-BE49-F238E27FC236}">
                <a16:creationId xmlns:a16="http://schemas.microsoft.com/office/drawing/2014/main" id="{0BB3847A-5443-BFEC-18C9-DCA42983EB21}"/>
              </a:ext>
            </a:extLst>
          </p:cNvPr>
          <p:cNvSpPr/>
          <p:nvPr/>
        </p:nvSpPr>
        <p:spPr>
          <a:xfrm>
            <a:off x="7316397" y="10887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3" name="Isosceles Triangle 182">
            <a:extLst>
              <a:ext uri="{FF2B5EF4-FFF2-40B4-BE49-F238E27FC236}">
                <a16:creationId xmlns:a16="http://schemas.microsoft.com/office/drawing/2014/main" id="{849B5994-2737-F3AC-27DE-A82210E4BFE8}"/>
              </a:ext>
            </a:extLst>
          </p:cNvPr>
          <p:cNvSpPr/>
          <p:nvPr/>
        </p:nvSpPr>
        <p:spPr>
          <a:xfrm>
            <a:off x="7203113" y="34679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4" name="Isosceles Triangle 183">
            <a:extLst>
              <a:ext uri="{FF2B5EF4-FFF2-40B4-BE49-F238E27FC236}">
                <a16:creationId xmlns:a16="http://schemas.microsoft.com/office/drawing/2014/main" id="{FA40A19D-002F-DA7D-CE24-5DB560E0866B}"/>
              </a:ext>
            </a:extLst>
          </p:cNvPr>
          <p:cNvSpPr/>
          <p:nvPr/>
        </p:nvSpPr>
        <p:spPr>
          <a:xfrm>
            <a:off x="6941495" y="40404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5" name="Oval 184">
            <a:extLst>
              <a:ext uri="{FF2B5EF4-FFF2-40B4-BE49-F238E27FC236}">
                <a16:creationId xmlns:a16="http://schemas.microsoft.com/office/drawing/2014/main" id="{B61DFF1D-CD5B-7DBB-1C02-9D73EFA6B060}"/>
              </a:ext>
            </a:extLst>
          </p:cNvPr>
          <p:cNvSpPr/>
          <p:nvPr/>
        </p:nvSpPr>
        <p:spPr>
          <a:xfrm>
            <a:off x="6525966" y="780127"/>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6" name="Oval 185">
            <a:extLst>
              <a:ext uri="{FF2B5EF4-FFF2-40B4-BE49-F238E27FC236}">
                <a16:creationId xmlns:a16="http://schemas.microsoft.com/office/drawing/2014/main" id="{5278FB10-CA6C-706B-57AC-6B81E6CEFD8C}"/>
              </a:ext>
            </a:extLst>
          </p:cNvPr>
          <p:cNvSpPr/>
          <p:nvPr/>
        </p:nvSpPr>
        <p:spPr>
          <a:xfrm>
            <a:off x="6561552" y="136743"/>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8" name="Oval 187">
            <a:extLst>
              <a:ext uri="{FF2B5EF4-FFF2-40B4-BE49-F238E27FC236}">
                <a16:creationId xmlns:a16="http://schemas.microsoft.com/office/drawing/2014/main" id="{62039A33-859B-76A8-230D-3A6244F42866}"/>
              </a:ext>
            </a:extLst>
          </p:cNvPr>
          <p:cNvSpPr/>
          <p:nvPr/>
        </p:nvSpPr>
        <p:spPr>
          <a:xfrm>
            <a:off x="6840756" y="754227"/>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89" name="Oval 188">
            <a:extLst>
              <a:ext uri="{FF2B5EF4-FFF2-40B4-BE49-F238E27FC236}">
                <a16:creationId xmlns:a16="http://schemas.microsoft.com/office/drawing/2014/main" id="{99F39870-D4A9-9C1F-97C0-F20FD0CC48A9}"/>
              </a:ext>
            </a:extLst>
          </p:cNvPr>
          <p:cNvSpPr/>
          <p:nvPr/>
        </p:nvSpPr>
        <p:spPr>
          <a:xfrm>
            <a:off x="6824356" y="890692"/>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0" name="Isosceles Triangle 189">
            <a:extLst>
              <a:ext uri="{FF2B5EF4-FFF2-40B4-BE49-F238E27FC236}">
                <a16:creationId xmlns:a16="http://schemas.microsoft.com/office/drawing/2014/main" id="{83B9E81A-1CA1-6849-42F2-6D841AFC885E}"/>
              </a:ext>
            </a:extLst>
          </p:cNvPr>
          <p:cNvSpPr/>
          <p:nvPr/>
        </p:nvSpPr>
        <p:spPr>
          <a:xfrm>
            <a:off x="7327758" y="844015"/>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1" name="Isosceles Triangle 190">
            <a:extLst>
              <a:ext uri="{FF2B5EF4-FFF2-40B4-BE49-F238E27FC236}">
                <a16:creationId xmlns:a16="http://schemas.microsoft.com/office/drawing/2014/main" id="{AC8A7EA5-5B9E-D5CB-CFB1-EC627111D61D}"/>
              </a:ext>
            </a:extLst>
          </p:cNvPr>
          <p:cNvSpPr/>
          <p:nvPr/>
        </p:nvSpPr>
        <p:spPr>
          <a:xfrm>
            <a:off x="7252010" y="664896"/>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2" name="Isosceles Triangle 191">
            <a:extLst>
              <a:ext uri="{FF2B5EF4-FFF2-40B4-BE49-F238E27FC236}">
                <a16:creationId xmlns:a16="http://schemas.microsoft.com/office/drawing/2014/main" id="{3B373EEC-C092-B506-F928-FE89656E39FA}"/>
              </a:ext>
            </a:extLst>
          </p:cNvPr>
          <p:cNvSpPr/>
          <p:nvPr/>
        </p:nvSpPr>
        <p:spPr>
          <a:xfrm>
            <a:off x="6825335" y="12419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96" name="Oval 195">
            <a:extLst>
              <a:ext uri="{FF2B5EF4-FFF2-40B4-BE49-F238E27FC236}">
                <a16:creationId xmlns:a16="http://schemas.microsoft.com/office/drawing/2014/main" id="{87CE16F4-7408-40F0-031A-45C41D70E4B9}"/>
              </a:ext>
            </a:extLst>
          </p:cNvPr>
          <p:cNvSpPr/>
          <p:nvPr/>
        </p:nvSpPr>
        <p:spPr>
          <a:xfrm>
            <a:off x="6792874" y="722641"/>
            <a:ext cx="315732" cy="310978"/>
          </a:xfrm>
          <a:prstGeom prst="ellipse">
            <a:avLst/>
          </a:prstGeom>
          <a:noFill/>
          <a:ln>
            <a:solidFill>
              <a:srgbClr val="1D1D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5" name="Rectangle 204">
            <a:extLst>
              <a:ext uri="{FF2B5EF4-FFF2-40B4-BE49-F238E27FC236}">
                <a16:creationId xmlns:a16="http://schemas.microsoft.com/office/drawing/2014/main" id="{4F662945-E915-9F5A-3D62-F65F7E4EF786}"/>
              </a:ext>
            </a:extLst>
          </p:cNvPr>
          <p:cNvSpPr/>
          <p:nvPr/>
        </p:nvSpPr>
        <p:spPr>
          <a:xfrm>
            <a:off x="6508142" y="2474688"/>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7" name="Oval 206">
            <a:extLst>
              <a:ext uri="{FF2B5EF4-FFF2-40B4-BE49-F238E27FC236}">
                <a16:creationId xmlns:a16="http://schemas.microsoft.com/office/drawing/2014/main" id="{09F7CDB3-13F7-8EC2-E227-D393CCD44616}"/>
              </a:ext>
            </a:extLst>
          </p:cNvPr>
          <p:cNvSpPr/>
          <p:nvPr/>
        </p:nvSpPr>
        <p:spPr>
          <a:xfrm>
            <a:off x="6704026" y="272600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8" name="Isosceles Triangle 207">
            <a:extLst>
              <a:ext uri="{FF2B5EF4-FFF2-40B4-BE49-F238E27FC236}">
                <a16:creationId xmlns:a16="http://schemas.microsoft.com/office/drawing/2014/main" id="{DBA0D252-6BF1-9753-B11B-B4A948177250}"/>
              </a:ext>
            </a:extLst>
          </p:cNvPr>
          <p:cNvSpPr/>
          <p:nvPr/>
        </p:nvSpPr>
        <p:spPr>
          <a:xfrm>
            <a:off x="7350715" y="283819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09" name="Isosceles Triangle 208">
            <a:extLst>
              <a:ext uri="{FF2B5EF4-FFF2-40B4-BE49-F238E27FC236}">
                <a16:creationId xmlns:a16="http://schemas.microsoft.com/office/drawing/2014/main" id="{F9450C39-C086-23D3-39F0-FAC9F3B3A759}"/>
              </a:ext>
            </a:extLst>
          </p:cNvPr>
          <p:cNvSpPr/>
          <p:nvPr/>
        </p:nvSpPr>
        <p:spPr>
          <a:xfrm>
            <a:off x="7325083" y="250681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0" name="Isosceles Triangle 209">
            <a:extLst>
              <a:ext uri="{FF2B5EF4-FFF2-40B4-BE49-F238E27FC236}">
                <a16:creationId xmlns:a16="http://schemas.microsoft.com/office/drawing/2014/main" id="{1B90B159-0AD5-D144-6885-96C10A4C9B88}"/>
              </a:ext>
            </a:extLst>
          </p:cNvPr>
          <p:cNvSpPr/>
          <p:nvPr/>
        </p:nvSpPr>
        <p:spPr>
          <a:xfrm>
            <a:off x="7211799" y="274472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1" name="Isosceles Triangle 210">
            <a:extLst>
              <a:ext uri="{FF2B5EF4-FFF2-40B4-BE49-F238E27FC236}">
                <a16:creationId xmlns:a16="http://schemas.microsoft.com/office/drawing/2014/main" id="{28252209-BEAB-4000-DE59-6569C00B2F95}"/>
              </a:ext>
            </a:extLst>
          </p:cNvPr>
          <p:cNvSpPr/>
          <p:nvPr/>
        </p:nvSpPr>
        <p:spPr>
          <a:xfrm>
            <a:off x="6950181" y="280198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2" name="Oval 211">
            <a:extLst>
              <a:ext uri="{FF2B5EF4-FFF2-40B4-BE49-F238E27FC236}">
                <a16:creationId xmlns:a16="http://schemas.microsoft.com/office/drawing/2014/main" id="{1E21B1FF-3A29-CE20-0DC2-BD5EF55401CA}"/>
              </a:ext>
            </a:extLst>
          </p:cNvPr>
          <p:cNvSpPr/>
          <p:nvPr/>
        </p:nvSpPr>
        <p:spPr>
          <a:xfrm>
            <a:off x="6534651" y="317806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3" name="Oval 212">
            <a:extLst>
              <a:ext uri="{FF2B5EF4-FFF2-40B4-BE49-F238E27FC236}">
                <a16:creationId xmlns:a16="http://schemas.microsoft.com/office/drawing/2014/main" id="{6D1450D0-0853-113C-E1E9-B42EE15A6AA0}"/>
              </a:ext>
            </a:extLst>
          </p:cNvPr>
          <p:cNvSpPr/>
          <p:nvPr/>
        </p:nvSpPr>
        <p:spPr>
          <a:xfrm>
            <a:off x="6570238" y="253467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5" name="Oval 214">
            <a:extLst>
              <a:ext uri="{FF2B5EF4-FFF2-40B4-BE49-F238E27FC236}">
                <a16:creationId xmlns:a16="http://schemas.microsoft.com/office/drawing/2014/main" id="{0F97B909-75C5-B8BC-E6BE-1B5EBBA1220E}"/>
              </a:ext>
            </a:extLst>
          </p:cNvPr>
          <p:cNvSpPr/>
          <p:nvPr/>
        </p:nvSpPr>
        <p:spPr>
          <a:xfrm>
            <a:off x="6849442" y="315216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6" name="Oval 215">
            <a:extLst>
              <a:ext uri="{FF2B5EF4-FFF2-40B4-BE49-F238E27FC236}">
                <a16:creationId xmlns:a16="http://schemas.microsoft.com/office/drawing/2014/main" id="{76BD665A-CB62-1B3A-8B4A-2B128E236A97}"/>
              </a:ext>
            </a:extLst>
          </p:cNvPr>
          <p:cNvSpPr/>
          <p:nvPr/>
        </p:nvSpPr>
        <p:spPr>
          <a:xfrm>
            <a:off x="6833042" y="328862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7" name="Isosceles Triangle 216">
            <a:extLst>
              <a:ext uri="{FF2B5EF4-FFF2-40B4-BE49-F238E27FC236}">
                <a16:creationId xmlns:a16="http://schemas.microsoft.com/office/drawing/2014/main" id="{C6FE51CA-AFF4-3F7D-52E2-6F829E10B682}"/>
              </a:ext>
            </a:extLst>
          </p:cNvPr>
          <p:cNvSpPr/>
          <p:nvPr/>
        </p:nvSpPr>
        <p:spPr>
          <a:xfrm>
            <a:off x="7336443" y="324194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8" name="Isosceles Triangle 217">
            <a:extLst>
              <a:ext uri="{FF2B5EF4-FFF2-40B4-BE49-F238E27FC236}">
                <a16:creationId xmlns:a16="http://schemas.microsoft.com/office/drawing/2014/main" id="{E73C8C84-AAE6-33D4-DF5E-DDC6C4C4C308}"/>
              </a:ext>
            </a:extLst>
          </p:cNvPr>
          <p:cNvSpPr/>
          <p:nvPr/>
        </p:nvSpPr>
        <p:spPr>
          <a:xfrm>
            <a:off x="7260696" y="306283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19" name="Isosceles Triangle 218">
            <a:extLst>
              <a:ext uri="{FF2B5EF4-FFF2-40B4-BE49-F238E27FC236}">
                <a16:creationId xmlns:a16="http://schemas.microsoft.com/office/drawing/2014/main" id="{D0867545-7EC7-1AF5-9AFB-96D2D51163B4}"/>
              </a:ext>
            </a:extLst>
          </p:cNvPr>
          <p:cNvSpPr/>
          <p:nvPr/>
        </p:nvSpPr>
        <p:spPr>
          <a:xfrm>
            <a:off x="6834021" y="252212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0" name="Rectangle 219">
            <a:extLst>
              <a:ext uri="{FF2B5EF4-FFF2-40B4-BE49-F238E27FC236}">
                <a16:creationId xmlns:a16="http://schemas.microsoft.com/office/drawing/2014/main" id="{15897C9D-B8D3-9C35-0D3E-D35C4FF0AB6B}"/>
              </a:ext>
            </a:extLst>
          </p:cNvPr>
          <p:cNvSpPr/>
          <p:nvPr/>
        </p:nvSpPr>
        <p:spPr>
          <a:xfrm rot="5400000">
            <a:off x="6828639" y="2759228"/>
            <a:ext cx="343074" cy="98033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2" name="Rectangle 221">
            <a:extLst>
              <a:ext uri="{FF2B5EF4-FFF2-40B4-BE49-F238E27FC236}">
                <a16:creationId xmlns:a16="http://schemas.microsoft.com/office/drawing/2014/main" id="{3DF6E3EE-0407-7E8D-AB06-022E06FE3011}"/>
              </a:ext>
            </a:extLst>
          </p:cNvPr>
          <p:cNvSpPr/>
          <p:nvPr/>
        </p:nvSpPr>
        <p:spPr>
          <a:xfrm>
            <a:off x="8609435" y="64467"/>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3" name="Oval 222">
            <a:extLst>
              <a:ext uri="{FF2B5EF4-FFF2-40B4-BE49-F238E27FC236}">
                <a16:creationId xmlns:a16="http://schemas.microsoft.com/office/drawing/2014/main" id="{55E15D56-E0FD-F7CB-167E-D8971A680706}"/>
              </a:ext>
            </a:extLst>
          </p:cNvPr>
          <p:cNvSpPr/>
          <p:nvPr/>
        </p:nvSpPr>
        <p:spPr>
          <a:xfrm>
            <a:off x="8805319" y="31578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4" name="Isosceles Triangle 223">
            <a:extLst>
              <a:ext uri="{FF2B5EF4-FFF2-40B4-BE49-F238E27FC236}">
                <a16:creationId xmlns:a16="http://schemas.microsoft.com/office/drawing/2014/main" id="{9DAB7A26-2B17-A06D-3772-0B0F99931085}"/>
              </a:ext>
            </a:extLst>
          </p:cNvPr>
          <p:cNvSpPr/>
          <p:nvPr/>
        </p:nvSpPr>
        <p:spPr>
          <a:xfrm>
            <a:off x="9452008" y="427975"/>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5" name="Isosceles Triangle 224">
            <a:extLst>
              <a:ext uri="{FF2B5EF4-FFF2-40B4-BE49-F238E27FC236}">
                <a16:creationId xmlns:a16="http://schemas.microsoft.com/office/drawing/2014/main" id="{2D6EED4C-4E59-BD6E-3F4C-998988B610D8}"/>
              </a:ext>
            </a:extLst>
          </p:cNvPr>
          <p:cNvSpPr/>
          <p:nvPr/>
        </p:nvSpPr>
        <p:spPr>
          <a:xfrm>
            <a:off x="9426375" y="9658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6" name="Isosceles Triangle 225">
            <a:extLst>
              <a:ext uri="{FF2B5EF4-FFF2-40B4-BE49-F238E27FC236}">
                <a16:creationId xmlns:a16="http://schemas.microsoft.com/office/drawing/2014/main" id="{A8A0C5B1-897D-FCDE-C397-903934BB1F76}"/>
              </a:ext>
            </a:extLst>
          </p:cNvPr>
          <p:cNvSpPr/>
          <p:nvPr/>
        </p:nvSpPr>
        <p:spPr>
          <a:xfrm>
            <a:off x="9313092" y="334506"/>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7" name="Isosceles Triangle 226">
            <a:extLst>
              <a:ext uri="{FF2B5EF4-FFF2-40B4-BE49-F238E27FC236}">
                <a16:creationId xmlns:a16="http://schemas.microsoft.com/office/drawing/2014/main" id="{39097488-4B3E-6955-5F42-E36DF26AAF2E}"/>
              </a:ext>
            </a:extLst>
          </p:cNvPr>
          <p:cNvSpPr/>
          <p:nvPr/>
        </p:nvSpPr>
        <p:spPr>
          <a:xfrm>
            <a:off x="9051473" y="39175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8" name="Oval 227">
            <a:extLst>
              <a:ext uri="{FF2B5EF4-FFF2-40B4-BE49-F238E27FC236}">
                <a16:creationId xmlns:a16="http://schemas.microsoft.com/office/drawing/2014/main" id="{844BF860-16FF-C7C8-8F2F-DC41E674181F}"/>
              </a:ext>
            </a:extLst>
          </p:cNvPr>
          <p:cNvSpPr/>
          <p:nvPr/>
        </p:nvSpPr>
        <p:spPr>
          <a:xfrm>
            <a:off x="8635944" y="76783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29" name="Oval 228">
            <a:extLst>
              <a:ext uri="{FF2B5EF4-FFF2-40B4-BE49-F238E27FC236}">
                <a16:creationId xmlns:a16="http://schemas.microsoft.com/office/drawing/2014/main" id="{6C86A060-DEC2-C1D0-1832-A6E1B1493628}"/>
              </a:ext>
            </a:extLst>
          </p:cNvPr>
          <p:cNvSpPr/>
          <p:nvPr/>
        </p:nvSpPr>
        <p:spPr>
          <a:xfrm>
            <a:off x="8671531" y="124456"/>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1" name="Oval 230">
            <a:extLst>
              <a:ext uri="{FF2B5EF4-FFF2-40B4-BE49-F238E27FC236}">
                <a16:creationId xmlns:a16="http://schemas.microsoft.com/office/drawing/2014/main" id="{1646E60D-1702-9894-7F38-30E4F9E1DFFA}"/>
              </a:ext>
            </a:extLst>
          </p:cNvPr>
          <p:cNvSpPr/>
          <p:nvPr/>
        </p:nvSpPr>
        <p:spPr>
          <a:xfrm>
            <a:off x="8950735" y="74193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2" name="Oval 231">
            <a:extLst>
              <a:ext uri="{FF2B5EF4-FFF2-40B4-BE49-F238E27FC236}">
                <a16:creationId xmlns:a16="http://schemas.microsoft.com/office/drawing/2014/main" id="{68895498-CC83-9F34-8717-2192EF16B164}"/>
              </a:ext>
            </a:extLst>
          </p:cNvPr>
          <p:cNvSpPr/>
          <p:nvPr/>
        </p:nvSpPr>
        <p:spPr>
          <a:xfrm>
            <a:off x="8934335" y="87840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3" name="Isosceles Triangle 232">
            <a:extLst>
              <a:ext uri="{FF2B5EF4-FFF2-40B4-BE49-F238E27FC236}">
                <a16:creationId xmlns:a16="http://schemas.microsoft.com/office/drawing/2014/main" id="{711D6401-5D71-7FD2-2BD7-4D674548799F}"/>
              </a:ext>
            </a:extLst>
          </p:cNvPr>
          <p:cNvSpPr/>
          <p:nvPr/>
        </p:nvSpPr>
        <p:spPr>
          <a:xfrm>
            <a:off x="9437736" y="83172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4" name="Isosceles Triangle 233">
            <a:extLst>
              <a:ext uri="{FF2B5EF4-FFF2-40B4-BE49-F238E27FC236}">
                <a16:creationId xmlns:a16="http://schemas.microsoft.com/office/drawing/2014/main" id="{8A784DF1-E518-2B78-3A7F-3F8C7144799C}"/>
              </a:ext>
            </a:extLst>
          </p:cNvPr>
          <p:cNvSpPr/>
          <p:nvPr/>
        </p:nvSpPr>
        <p:spPr>
          <a:xfrm>
            <a:off x="9361988" y="65260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5" name="Isosceles Triangle 234">
            <a:extLst>
              <a:ext uri="{FF2B5EF4-FFF2-40B4-BE49-F238E27FC236}">
                <a16:creationId xmlns:a16="http://schemas.microsoft.com/office/drawing/2014/main" id="{E84C0CE2-05D1-C48E-6C8C-BA014AC3BB92}"/>
              </a:ext>
            </a:extLst>
          </p:cNvPr>
          <p:cNvSpPr/>
          <p:nvPr/>
        </p:nvSpPr>
        <p:spPr>
          <a:xfrm>
            <a:off x="8935313" y="11190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36" name="Rectangle 235">
            <a:extLst>
              <a:ext uri="{FF2B5EF4-FFF2-40B4-BE49-F238E27FC236}">
                <a16:creationId xmlns:a16="http://schemas.microsoft.com/office/drawing/2014/main" id="{AF652BB3-8D04-6646-B580-8884EF287204}"/>
              </a:ext>
            </a:extLst>
          </p:cNvPr>
          <p:cNvSpPr/>
          <p:nvPr/>
        </p:nvSpPr>
        <p:spPr>
          <a:xfrm rot="5400000">
            <a:off x="8929931" y="349006"/>
            <a:ext cx="343074" cy="98033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39" name="Straight Arrow Connector 238">
            <a:extLst>
              <a:ext uri="{FF2B5EF4-FFF2-40B4-BE49-F238E27FC236}">
                <a16:creationId xmlns:a16="http://schemas.microsoft.com/office/drawing/2014/main" id="{74EF6762-CA1C-169C-B428-F88CCB69523E}"/>
              </a:ext>
            </a:extLst>
          </p:cNvPr>
          <p:cNvCxnSpPr>
            <a:cxnSpLocks/>
            <a:stCxn id="222" idx="2"/>
            <a:endCxn id="241" idx="0"/>
          </p:cNvCxnSpPr>
          <p:nvPr/>
        </p:nvCxnSpPr>
        <p:spPr>
          <a:xfrm>
            <a:off x="9101470" y="1002359"/>
            <a:ext cx="1439" cy="2670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40" name="Group 239">
            <a:extLst>
              <a:ext uri="{FF2B5EF4-FFF2-40B4-BE49-F238E27FC236}">
                <a16:creationId xmlns:a16="http://schemas.microsoft.com/office/drawing/2014/main" id="{AECBB7DD-9D84-7460-4AE8-2BBC11AB23AB}"/>
              </a:ext>
            </a:extLst>
          </p:cNvPr>
          <p:cNvGrpSpPr/>
          <p:nvPr/>
        </p:nvGrpSpPr>
        <p:grpSpPr>
          <a:xfrm>
            <a:off x="8608780" y="1269378"/>
            <a:ext cx="989562" cy="617808"/>
            <a:chOff x="4411383" y="1173322"/>
            <a:chExt cx="1187474" cy="741369"/>
          </a:xfrm>
        </p:grpSpPr>
        <p:sp>
          <p:nvSpPr>
            <p:cNvPr id="241" name="Rectangle: Rounded Corners 240">
              <a:extLst>
                <a:ext uri="{FF2B5EF4-FFF2-40B4-BE49-F238E27FC236}">
                  <a16:creationId xmlns:a16="http://schemas.microsoft.com/office/drawing/2014/main" id="{146DCC80-6CFA-3E27-AAAE-B1DF78FFF403}"/>
                </a:ext>
              </a:extLst>
            </p:cNvPr>
            <p:cNvSpPr/>
            <p:nvPr/>
          </p:nvSpPr>
          <p:spPr>
            <a:xfrm>
              <a:off x="4587898" y="1173322"/>
              <a:ext cx="832878" cy="251967"/>
            </a:xfrm>
            <a:prstGeom prst="roundRect">
              <a:avLst/>
            </a:prstGeom>
            <a:solidFill>
              <a:srgbClr val="663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42" name="Straight Arrow Connector 241">
              <a:extLst>
                <a:ext uri="{FF2B5EF4-FFF2-40B4-BE49-F238E27FC236}">
                  <a16:creationId xmlns:a16="http://schemas.microsoft.com/office/drawing/2014/main" id="{CE5D9A60-B9C0-8886-37A3-EAAB7097CABC}"/>
                </a:ext>
              </a:extLst>
            </p:cNvPr>
            <p:cNvCxnSpPr>
              <a:cxnSpLocks/>
              <a:stCxn id="241" idx="2"/>
              <a:endCxn id="245" idx="0"/>
            </p:cNvCxnSpPr>
            <p:nvPr/>
          </p:nvCxnSpPr>
          <p:spPr>
            <a:xfrm flipH="1">
              <a:off x="4619446" y="1425289"/>
              <a:ext cx="384891" cy="23743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43" name="Rectangle: Rounded Corners 242">
              <a:extLst>
                <a:ext uri="{FF2B5EF4-FFF2-40B4-BE49-F238E27FC236}">
                  <a16:creationId xmlns:a16="http://schemas.microsoft.com/office/drawing/2014/main" id="{844AD075-3A9C-F9A3-9015-29E5F39369E7}"/>
                </a:ext>
              </a:extLst>
            </p:cNvPr>
            <p:cNvSpPr/>
            <p:nvPr/>
          </p:nvSpPr>
          <p:spPr>
            <a:xfrm>
              <a:off x="5182732" y="1662722"/>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44" name="Straight Arrow Connector 243">
              <a:extLst>
                <a:ext uri="{FF2B5EF4-FFF2-40B4-BE49-F238E27FC236}">
                  <a16:creationId xmlns:a16="http://schemas.microsoft.com/office/drawing/2014/main" id="{550B40AE-9DCF-3B93-C12B-30E3F5C69355}"/>
                </a:ext>
              </a:extLst>
            </p:cNvPr>
            <p:cNvCxnSpPr>
              <a:cxnSpLocks/>
              <a:stCxn id="241" idx="2"/>
              <a:endCxn id="243" idx="0"/>
            </p:cNvCxnSpPr>
            <p:nvPr/>
          </p:nvCxnSpPr>
          <p:spPr>
            <a:xfrm>
              <a:off x="5004337" y="1425289"/>
              <a:ext cx="386458" cy="2374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5" name="Rectangle: Rounded Corners 244">
              <a:extLst>
                <a:ext uri="{FF2B5EF4-FFF2-40B4-BE49-F238E27FC236}">
                  <a16:creationId xmlns:a16="http://schemas.microsoft.com/office/drawing/2014/main" id="{0FD28754-F8BC-F544-A1D6-32D4691BAA40}"/>
                </a:ext>
              </a:extLst>
            </p:cNvPr>
            <p:cNvSpPr/>
            <p:nvPr/>
          </p:nvSpPr>
          <p:spPr>
            <a:xfrm>
              <a:off x="4411383" y="1662721"/>
              <a:ext cx="416125" cy="251969"/>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248" name="Straight Arrow Connector 247">
            <a:extLst>
              <a:ext uri="{FF2B5EF4-FFF2-40B4-BE49-F238E27FC236}">
                <a16:creationId xmlns:a16="http://schemas.microsoft.com/office/drawing/2014/main" id="{7CA54052-FD36-96AE-4989-E93E3BE17FFC}"/>
              </a:ext>
            </a:extLst>
          </p:cNvPr>
          <p:cNvCxnSpPr>
            <a:cxnSpLocks/>
          </p:cNvCxnSpPr>
          <p:nvPr/>
        </p:nvCxnSpPr>
        <p:spPr>
          <a:xfrm>
            <a:off x="9111552" y="1863548"/>
            <a:ext cx="0" cy="5454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9" name="Oval 248">
            <a:extLst>
              <a:ext uri="{FF2B5EF4-FFF2-40B4-BE49-F238E27FC236}">
                <a16:creationId xmlns:a16="http://schemas.microsoft.com/office/drawing/2014/main" id="{DCADB8E2-D4F5-6E06-6D70-3FC2D891F916}"/>
              </a:ext>
            </a:extLst>
          </p:cNvPr>
          <p:cNvSpPr/>
          <p:nvPr/>
        </p:nvSpPr>
        <p:spPr>
          <a:xfrm>
            <a:off x="9302537" y="632241"/>
            <a:ext cx="352776" cy="367306"/>
          </a:xfrm>
          <a:prstGeom prst="ellipse">
            <a:avLst/>
          </a:prstGeom>
          <a:noFill/>
          <a:ln>
            <a:solidFill>
              <a:srgbClr val="1D1D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0" name="Oval 249">
            <a:extLst>
              <a:ext uri="{FF2B5EF4-FFF2-40B4-BE49-F238E27FC236}">
                <a16:creationId xmlns:a16="http://schemas.microsoft.com/office/drawing/2014/main" id="{C17C8CF9-5A8C-28F1-F897-4169680EBAEE}"/>
              </a:ext>
            </a:extLst>
          </p:cNvPr>
          <p:cNvSpPr/>
          <p:nvPr/>
        </p:nvSpPr>
        <p:spPr>
          <a:xfrm>
            <a:off x="8588375" y="89198"/>
            <a:ext cx="396422" cy="429149"/>
          </a:xfrm>
          <a:prstGeom prst="ellipse">
            <a:avLst/>
          </a:prstGeom>
          <a:noFill/>
          <a:ln>
            <a:solidFill>
              <a:srgbClr val="1D1D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1" name="Rectangle 250">
            <a:extLst>
              <a:ext uri="{FF2B5EF4-FFF2-40B4-BE49-F238E27FC236}">
                <a16:creationId xmlns:a16="http://schemas.microsoft.com/office/drawing/2014/main" id="{A6642AB0-1A9E-1DC2-77C9-1775A32E81BD}"/>
              </a:ext>
            </a:extLst>
          </p:cNvPr>
          <p:cNvSpPr/>
          <p:nvPr/>
        </p:nvSpPr>
        <p:spPr>
          <a:xfrm>
            <a:off x="8618708" y="2473837"/>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2" name="Oval 251">
            <a:extLst>
              <a:ext uri="{FF2B5EF4-FFF2-40B4-BE49-F238E27FC236}">
                <a16:creationId xmlns:a16="http://schemas.microsoft.com/office/drawing/2014/main" id="{85118019-892B-B08E-F250-0E07D4E523AF}"/>
              </a:ext>
            </a:extLst>
          </p:cNvPr>
          <p:cNvSpPr/>
          <p:nvPr/>
        </p:nvSpPr>
        <p:spPr>
          <a:xfrm>
            <a:off x="8814592" y="2725155"/>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3" name="Isosceles Triangle 252">
            <a:extLst>
              <a:ext uri="{FF2B5EF4-FFF2-40B4-BE49-F238E27FC236}">
                <a16:creationId xmlns:a16="http://schemas.microsoft.com/office/drawing/2014/main" id="{5E8FF5EA-584D-53B9-9137-3F29E05B2F50}"/>
              </a:ext>
            </a:extLst>
          </p:cNvPr>
          <p:cNvSpPr/>
          <p:nvPr/>
        </p:nvSpPr>
        <p:spPr>
          <a:xfrm>
            <a:off x="9461281" y="2837346"/>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4" name="Isosceles Triangle 253">
            <a:extLst>
              <a:ext uri="{FF2B5EF4-FFF2-40B4-BE49-F238E27FC236}">
                <a16:creationId xmlns:a16="http://schemas.microsoft.com/office/drawing/2014/main" id="{5633CB28-CE74-C27F-F041-DEA75F4ED2CA}"/>
              </a:ext>
            </a:extLst>
          </p:cNvPr>
          <p:cNvSpPr/>
          <p:nvPr/>
        </p:nvSpPr>
        <p:spPr>
          <a:xfrm>
            <a:off x="9435648" y="250596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5" name="Isosceles Triangle 254">
            <a:extLst>
              <a:ext uri="{FF2B5EF4-FFF2-40B4-BE49-F238E27FC236}">
                <a16:creationId xmlns:a16="http://schemas.microsoft.com/office/drawing/2014/main" id="{498CC17A-3F6C-A638-F5FD-5F0891AAF173}"/>
              </a:ext>
            </a:extLst>
          </p:cNvPr>
          <p:cNvSpPr/>
          <p:nvPr/>
        </p:nvSpPr>
        <p:spPr>
          <a:xfrm>
            <a:off x="9322365" y="274387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6" name="Isosceles Triangle 255">
            <a:extLst>
              <a:ext uri="{FF2B5EF4-FFF2-40B4-BE49-F238E27FC236}">
                <a16:creationId xmlns:a16="http://schemas.microsoft.com/office/drawing/2014/main" id="{A0CDD3F6-B41C-1395-484C-A7AE09D7C9FD}"/>
              </a:ext>
            </a:extLst>
          </p:cNvPr>
          <p:cNvSpPr/>
          <p:nvPr/>
        </p:nvSpPr>
        <p:spPr>
          <a:xfrm>
            <a:off x="9060747" y="280113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7" name="Oval 256">
            <a:extLst>
              <a:ext uri="{FF2B5EF4-FFF2-40B4-BE49-F238E27FC236}">
                <a16:creationId xmlns:a16="http://schemas.microsoft.com/office/drawing/2014/main" id="{F74AD8F4-4DC9-F857-827B-A4BE53D27612}"/>
              </a:ext>
            </a:extLst>
          </p:cNvPr>
          <p:cNvSpPr/>
          <p:nvPr/>
        </p:nvSpPr>
        <p:spPr>
          <a:xfrm>
            <a:off x="8645217" y="3177210"/>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58" name="Oval 257">
            <a:extLst>
              <a:ext uri="{FF2B5EF4-FFF2-40B4-BE49-F238E27FC236}">
                <a16:creationId xmlns:a16="http://schemas.microsoft.com/office/drawing/2014/main" id="{82F3D062-9339-F326-9FE8-A373BFC306C9}"/>
              </a:ext>
            </a:extLst>
          </p:cNvPr>
          <p:cNvSpPr/>
          <p:nvPr/>
        </p:nvSpPr>
        <p:spPr>
          <a:xfrm>
            <a:off x="8680804" y="2533827"/>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0" name="Oval 259">
            <a:extLst>
              <a:ext uri="{FF2B5EF4-FFF2-40B4-BE49-F238E27FC236}">
                <a16:creationId xmlns:a16="http://schemas.microsoft.com/office/drawing/2014/main" id="{38A62E8D-195C-FB12-D6DC-FB04B7D6F29A}"/>
              </a:ext>
            </a:extLst>
          </p:cNvPr>
          <p:cNvSpPr/>
          <p:nvPr/>
        </p:nvSpPr>
        <p:spPr>
          <a:xfrm>
            <a:off x="8960008" y="3151310"/>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1" name="Oval 260">
            <a:extLst>
              <a:ext uri="{FF2B5EF4-FFF2-40B4-BE49-F238E27FC236}">
                <a16:creationId xmlns:a16="http://schemas.microsoft.com/office/drawing/2014/main" id="{1FE0C939-6CB6-470D-7046-1675D0EC263A}"/>
              </a:ext>
            </a:extLst>
          </p:cNvPr>
          <p:cNvSpPr/>
          <p:nvPr/>
        </p:nvSpPr>
        <p:spPr>
          <a:xfrm>
            <a:off x="8943608" y="3287775"/>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2" name="Isosceles Triangle 261">
            <a:extLst>
              <a:ext uri="{FF2B5EF4-FFF2-40B4-BE49-F238E27FC236}">
                <a16:creationId xmlns:a16="http://schemas.microsoft.com/office/drawing/2014/main" id="{4331B58E-CED8-DA31-4FF2-713CB93044D6}"/>
              </a:ext>
            </a:extLst>
          </p:cNvPr>
          <p:cNvSpPr/>
          <p:nvPr/>
        </p:nvSpPr>
        <p:spPr>
          <a:xfrm>
            <a:off x="9447009" y="324109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3" name="Isosceles Triangle 262">
            <a:extLst>
              <a:ext uri="{FF2B5EF4-FFF2-40B4-BE49-F238E27FC236}">
                <a16:creationId xmlns:a16="http://schemas.microsoft.com/office/drawing/2014/main" id="{DDD2EA68-DE3E-5B2B-F32B-C9E94C96AD95}"/>
              </a:ext>
            </a:extLst>
          </p:cNvPr>
          <p:cNvSpPr/>
          <p:nvPr/>
        </p:nvSpPr>
        <p:spPr>
          <a:xfrm>
            <a:off x="9371262" y="306197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4" name="Isosceles Triangle 263">
            <a:extLst>
              <a:ext uri="{FF2B5EF4-FFF2-40B4-BE49-F238E27FC236}">
                <a16:creationId xmlns:a16="http://schemas.microsoft.com/office/drawing/2014/main" id="{5B757100-4E0F-243E-A374-73A954B140F4}"/>
              </a:ext>
            </a:extLst>
          </p:cNvPr>
          <p:cNvSpPr/>
          <p:nvPr/>
        </p:nvSpPr>
        <p:spPr>
          <a:xfrm>
            <a:off x="8944587" y="252127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65" name="Rectangle 264">
            <a:extLst>
              <a:ext uri="{FF2B5EF4-FFF2-40B4-BE49-F238E27FC236}">
                <a16:creationId xmlns:a16="http://schemas.microsoft.com/office/drawing/2014/main" id="{CC32AFEB-93B6-8DC3-A59B-56DACEBC782D}"/>
              </a:ext>
            </a:extLst>
          </p:cNvPr>
          <p:cNvSpPr/>
          <p:nvPr/>
        </p:nvSpPr>
        <p:spPr>
          <a:xfrm>
            <a:off x="8618708" y="2473837"/>
            <a:ext cx="673091" cy="93789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269" name="Connector: Curved 268">
            <a:extLst>
              <a:ext uri="{FF2B5EF4-FFF2-40B4-BE49-F238E27FC236}">
                <a16:creationId xmlns:a16="http://schemas.microsoft.com/office/drawing/2014/main" id="{AC2A8685-2DDF-6B5D-C935-619AF92A9E56}"/>
              </a:ext>
            </a:extLst>
          </p:cNvPr>
          <p:cNvCxnSpPr>
            <a:cxnSpLocks/>
            <a:stCxn id="205" idx="3"/>
            <a:endCxn id="222" idx="1"/>
          </p:cNvCxnSpPr>
          <p:nvPr/>
        </p:nvCxnSpPr>
        <p:spPr>
          <a:xfrm flipV="1">
            <a:off x="7492211" y="533412"/>
            <a:ext cx="1117223" cy="2410222"/>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2" name="Rectangle 271">
            <a:extLst>
              <a:ext uri="{FF2B5EF4-FFF2-40B4-BE49-F238E27FC236}">
                <a16:creationId xmlns:a16="http://schemas.microsoft.com/office/drawing/2014/main" id="{70974F3F-5F39-995D-19B8-E7195805FE1E}"/>
              </a:ext>
            </a:extLst>
          </p:cNvPr>
          <p:cNvSpPr/>
          <p:nvPr/>
        </p:nvSpPr>
        <p:spPr>
          <a:xfrm>
            <a:off x="4402867" y="4061342"/>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3" name="Rectangle 272">
            <a:extLst>
              <a:ext uri="{FF2B5EF4-FFF2-40B4-BE49-F238E27FC236}">
                <a16:creationId xmlns:a16="http://schemas.microsoft.com/office/drawing/2014/main" id="{F29F42C7-2B9F-A16D-6AB8-FC275C124046}"/>
              </a:ext>
            </a:extLst>
          </p:cNvPr>
          <p:cNvSpPr/>
          <p:nvPr/>
        </p:nvSpPr>
        <p:spPr>
          <a:xfrm>
            <a:off x="4402867" y="4061341"/>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4" name="Oval 273">
            <a:extLst>
              <a:ext uri="{FF2B5EF4-FFF2-40B4-BE49-F238E27FC236}">
                <a16:creationId xmlns:a16="http://schemas.microsoft.com/office/drawing/2014/main" id="{0FF97EFA-CA2E-4CE0-D7F5-837AD64CDD0A}"/>
              </a:ext>
            </a:extLst>
          </p:cNvPr>
          <p:cNvSpPr/>
          <p:nvPr/>
        </p:nvSpPr>
        <p:spPr>
          <a:xfrm>
            <a:off x="4598751" y="431265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5" name="Isosceles Triangle 274">
            <a:extLst>
              <a:ext uri="{FF2B5EF4-FFF2-40B4-BE49-F238E27FC236}">
                <a16:creationId xmlns:a16="http://schemas.microsoft.com/office/drawing/2014/main" id="{2059290F-F246-B0FC-DE58-9B252F80E0DA}"/>
              </a:ext>
            </a:extLst>
          </p:cNvPr>
          <p:cNvSpPr/>
          <p:nvPr/>
        </p:nvSpPr>
        <p:spPr>
          <a:xfrm>
            <a:off x="5245440" y="442485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6" name="Isosceles Triangle 275">
            <a:extLst>
              <a:ext uri="{FF2B5EF4-FFF2-40B4-BE49-F238E27FC236}">
                <a16:creationId xmlns:a16="http://schemas.microsoft.com/office/drawing/2014/main" id="{4F86194E-B6EB-B517-C599-410FDE1BDF95}"/>
              </a:ext>
            </a:extLst>
          </p:cNvPr>
          <p:cNvSpPr/>
          <p:nvPr/>
        </p:nvSpPr>
        <p:spPr>
          <a:xfrm>
            <a:off x="5219808" y="409346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7" name="Isosceles Triangle 276">
            <a:extLst>
              <a:ext uri="{FF2B5EF4-FFF2-40B4-BE49-F238E27FC236}">
                <a16:creationId xmlns:a16="http://schemas.microsoft.com/office/drawing/2014/main" id="{86439BED-AB04-B314-4E22-0E64B37F820C}"/>
              </a:ext>
            </a:extLst>
          </p:cNvPr>
          <p:cNvSpPr/>
          <p:nvPr/>
        </p:nvSpPr>
        <p:spPr>
          <a:xfrm>
            <a:off x="5106524" y="433138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8" name="Isosceles Triangle 277">
            <a:extLst>
              <a:ext uri="{FF2B5EF4-FFF2-40B4-BE49-F238E27FC236}">
                <a16:creationId xmlns:a16="http://schemas.microsoft.com/office/drawing/2014/main" id="{9C030C4C-B2B4-74C2-A62E-BC082D9BE15A}"/>
              </a:ext>
            </a:extLst>
          </p:cNvPr>
          <p:cNvSpPr/>
          <p:nvPr/>
        </p:nvSpPr>
        <p:spPr>
          <a:xfrm>
            <a:off x="4844906" y="438863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79" name="Oval 278">
            <a:extLst>
              <a:ext uri="{FF2B5EF4-FFF2-40B4-BE49-F238E27FC236}">
                <a16:creationId xmlns:a16="http://schemas.microsoft.com/office/drawing/2014/main" id="{FE5F4D35-3E38-4E25-4321-5465272D66C8}"/>
              </a:ext>
            </a:extLst>
          </p:cNvPr>
          <p:cNvSpPr/>
          <p:nvPr/>
        </p:nvSpPr>
        <p:spPr>
          <a:xfrm>
            <a:off x="4429376" y="476471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0" name="Oval 279">
            <a:extLst>
              <a:ext uri="{FF2B5EF4-FFF2-40B4-BE49-F238E27FC236}">
                <a16:creationId xmlns:a16="http://schemas.microsoft.com/office/drawing/2014/main" id="{AEEFCE66-9C68-100D-54A7-6F3F2922E030}"/>
              </a:ext>
            </a:extLst>
          </p:cNvPr>
          <p:cNvSpPr/>
          <p:nvPr/>
        </p:nvSpPr>
        <p:spPr>
          <a:xfrm>
            <a:off x="4464963" y="412133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2" name="Oval 281">
            <a:extLst>
              <a:ext uri="{FF2B5EF4-FFF2-40B4-BE49-F238E27FC236}">
                <a16:creationId xmlns:a16="http://schemas.microsoft.com/office/drawing/2014/main" id="{7FDF4828-C414-6ED8-ED7C-9951CEBBED69}"/>
              </a:ext>
            </a:extLst>
          </p:cNvPr>
          <p:cNvSpPr/>
          <p:nvPr/>
        </p:nvSpPr>
        <p:spPr>
          <a:xfrm>
            <a:off x="4744167" y="473881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3" name="Oval 282">
            <a:extLst>
              <a:ext uri="{FF2B5EF4-FFF2-40B4-BE49-F238E27FC236}">
                <a16:creationId xmlns:a16="http://schemas.microsoft.com/office/drawing/2014/main" id="{817939EA-EC32-1F9D-EE3C-F580FD756040}"/>
              </a:ext>
            </a:extLst>
          </p:cNvPr>
          <p:cNvSpPr/>
          <p:nvPr/>
        </p:nvSpPr>
        <p:spPr>
          <a:xfrm>
            <a:off x="4727767" y="487527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4" name="Isosceles Triangle 283">
            <a:extLst>
              <a:ext uri="{FF2B5EF4-FFF2-40B4-BE49-F238E27FC236}">
                <a16:creationId xmlns:a16="http://schemas.microsoft.com/office/drawing/2014/main" id="{0175D255-8CC6-47AE-37C7-BBF3700F1BFF}"/>
              </a:ext>
            </a:extLst>
          </p:cNvPr>
          <p:cNvSpPr/>
          <p:nvPr/>
        </p:nvSpPr>
        <p:spPr>
          <a:xfrm>
            <a:off x="5231168" y="482860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5" name="Isosceles Triangle 284">
            <a:extLst>
              <a:ext uri="{FF2B5EF4-FFF2-40B4-BE49-F238E27FC236}">
                <a16:creationId xmlns:a16="http://schemas.microsoft.com/office/drawing/2014/main" id="{A75386AF-A59C-9AC9-5CB7-721CD64D8167}"/>
              </a:ext>
            </a:extLst>
          </p:cNvPr>
          <p:cNvSpPr/>
          <p:nvPr/>
        </p:nvSpPr>
        <p:spPr>
          <a:xfrm>
            <a:off x="5155421" y="464948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6" name="Isosceles Triangle 285">
            <a:extLst>
              <a:ext uri="{FF2B5EF4-FFF2-40B4-BE49-F238E27FC236}">
                <a16:creationId xmlns:a16="http://schemas.microsoft.com/office/drawing/2014/main" id="{F504DC26-A63B-F041-B86D-48D4F3AA6123}"/>
              </a:ext>
            </a:extLst>
          </p:cNvPr>
          <p:cNvSpPr/>
          <p:nvPr/>
        </p:nvSpPr>
        <p:spPr>
          <a:xfrm>
            <a:off x="4728746" y="410877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7" name="Rectangle 286">
            <a:extLst>
              <a:ext uri="{FF2B5EF4-FFF2-40B4-BE49-F238E27FC236}">
                <a16:creationId xmlns:a16="http://schemas.microsoft.com/office/drawing/2014/main" id="{58099AD9-6DC8-C77A-A9EF-EBF2A5CF7166}"/>
              </a:ext>
            </a:extLst>
          </p:cNvPr>
          <p:cNvSpPr/>
          <p:nvPr/>
        </p:nvSpPr>
        <p:spPr>
          <a:xfrm>
            <a:off x="6513433" y="4062192"/>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8" name="Oval 287">
            <a:extLst>
              <a:ext uri="{FF2B5EF4-FFF2-40B4-BE49-F238E27FC236}">
                <a16:creationId xmlns:a16="http://schemas.microsoft.com/office/drawing/2014/main" id="{F8806D04-EEF9-90BD-CA41-AB386DE89ADA}"/>
              </a:ext>
            </a:extLst>
          </p:cNvPr>
          <p:cNvSpPr/>
          <p:nvPr/>
        </p:nvSpPr>
        <p:spPr>
          <a:xfrm>
            <a:off x="6709317" y="431350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89" name="Isosceles Triangle 288">
            <a:extLst>
              <a:ext uri="{FF2B5EF4-FFF2-40B4-BE49-F238E27FC236}">
                <a16:creationId xmlns:a16="http://schemas.microsoft.com/office/drawing/2014/main" id="{C478CA21-8042-6D15-3AA6-A9BB4EC4F81F}"/>
              </a:ext>
            </a:extLst>
          </p:cNvPr>
          <p:cNvSpPr/>
          <p:nvPr/>
        </p:nvSpPr>
        <p:spPr>
          <a:xfrm>
            <a:off x="7356006" y="442570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0" name="Isosceles Triangle 289">
            <a:extLst>
              <a:ext uri="{FF2B5EF4-FFF2-40B4-BE49-F238E27FC236}">
                <a16:creationId xmlns:a16="http://schemas.microsoft.com/office/drawing/2014/main" id="{74FE774D-F675-1FBC-8AA1-068F7E841361}"/>
              </a:ext>
            </a:extLst>
          </p:cNvPr>
          <p:cNvSpPr/>
          <p:nvPr/>
        </p:nvSpPr>
        <p:spPr>
          <a:xfrm>
            <a:off x="7330373" y="409431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1" name="Isosceles Triangle 290">
            <a:extLst>
              <a:ext uri="{FF2B5EF4-FFF2-40B4-BE49-F238E27FC236}">
                <a16:creationId xmlns:a16="http://schemas.microsoft.com/office/drawing/2014/main" id="{816D0E7D-614A-A96F-4989-F180BFE7934C}"/>
              </a:ext>
            </a:extLst>
          </p:cNvPr>
          <p:cNvSpPr/>
          <p:nvPr/>
        </p:nvSpPr>
        <p:spPr>
          <a:xfrm>
            <a:off x="7217090" y="4332231"/>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2" name="Isosceles Triangle 291">
            <a:extLst>
              <a:ext uri="{FF2B5EF4-FFF2-40B4-BE49-F238E27FC236}">
                <a16:creationId xmlns:a16="http://schemas.microsoft.com/office/drawing/2014/main" id="{B7A2F291-415F-D49D-8B8C-5DF68A07305E}"/>
              </a:ext>
            </a:extLst>
          </p:cNvPr>
          <p:cNvSpPr/>
          <p:nvPr/>
        </p:nvSpPr>
        <p:spPr>
          <a:xfrm>
            <a:off x="6955472" y="4389484"/>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3" name="Oval 292">
            <a:extLst>
              <a:ext uri="{FF2B5EF4-FFF2-40B4-BE49-F238E27FC236}">
                <a16:creationId xmlns:a16="http://schemas.microsoft.com/office/drawing/2014/main" id="{9CC6F785-B66F-26FD-DD75-E59EC2987713}"/>
              </a:ext>
            </a:extLst>
          </p:cNvPr>
          <p:cNvSpPr/>
          <p:nvPr/>
        </p:nvSpPr>
        <p:spPr>
          <a:xfrm>
            <a:off x="6539942" y="476556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4" name="Oval 293">
            <a:extLst>
              <a:ext uri="{FF2B5EF4-FFF2-40B4-BE49-F238E27FC236}">
                <a16:creationId xmlns:a16="http://schemas.microsoft.com/office/drawing/2014/main" id="{DE782373-7A48-1F4F-26F7-6E8074AFB6BD}"/>
              </a:ext>
            </a:extLst>
          </p:cNvPr>
          <p:cNvSpPr/>
          <p:nvPr/>
        </p:nvSpPr>
        <p:spPr>
          <a:xfrm>
            <a:off x="6575529" y="4122181"/>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6" name="Oval 295">
            <a:extLst>
              <a:ext uri="{FF2B5EF4-FFF2-40B4-BE49-F238E27FC236}">
                <a16:creationId xmlns:a16="http://schemas.microsoft.com/office/drawing/2014/main" id="{C7B30B17-64AC-D841-02BD-D802A873AE62}"/>
              </a:ext>
            </a:extLst>
          </p:cNvPr>
          <p:cNvSpPr/>
          <p:nvPr/>
        </p:nvSpPr>
        <p:spPr>
          <a:xfrm>
            <a:off x="6854733" y="4739664"/>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7" name="Oval 296">
            <a:extLst>
              <a:ext uri="{FF2B5EF4-FFF2-40B4-BE49-F238E27FC236}">
                <a16:creationId xmlns:a16="http://schemas.microsoft.com/office/drawing/2014/main" id="{4C346DA9-F35A-1903-04E5-52CC1A24FAF5}"/>
              </a:ext>
            </a:extLst>
          </p:cNvPr>
          <p:cNvSpPr/>
          <p:nvPr/>
        </p:nvSpPr>
        <p:spPr>
          <a:xfrm>
            <a:off x="6838333" y="4876129"/>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8" name="Isosceles Triangle 297">
            <a:extLst>
              <a:ext uri="{FF2B5EF4-FFF2-40B4-BE49-F238E27FC236}">
                <a16:creationId xmlns:a16="http://schemas.microsoft.com/office/drawing/2014/main" id="{F3B2D846-74FC-9BC8-620B-98F64E5D671E}"/>
              </a:ext>
            </a:extLst>
          </p:cNvPr>
          <p:cNvSpPr/>
          <p:nvPr/>
        </p:nvSpPr>
        <p:spPr>
          <a:xfrm>
            <a:off x="7341734" y="482945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299" name="Isosceles Triangle 298">
            <a:extLst>
              <a:ext uri="{FF2B5EF4-FFF2-40B4-BE49-F238E27FC236}">
                <a16:creationId xmlns:a16="http://schemas.microsoft.com/office/drawing/2014/main" id="{B4C69E75-7007-C0A0-9B5A-7B1489C53B41}"/>
              </a:ext>
            </a:extLst>
          </p:cNvPr>
          <p:cNvSpPr/>
          <p:nvPr/>
        </p:nvSpPr>
        <p:spPr>
          <a:xfrm>
            <a:off x="7265987" y="465033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0" name="Isosceles Triangle 299">
            <a:extLst>
              <a:ext uri="{FF2B5EF4-FFF2-40B4-BE49-F238E27FC236}">
                <a16:creationId xmlns:a16="http://schemas.microsoft.com/office/drawing/2014/main" id="{75F16E8C-8072-A424-C33F-AFE24ABD4A69}"/>
              </a:ext>
            </a:extLst>
          </p:cNvPr>
          <p:cNvSpPr/>
          <p:nvPr/>
        </p:nvSpPr>
        <p:spPr>
          <a:xfrm>
            <a:off x="6839312" y="4109628"/>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1" name="Rectangle 300">
            <a:extLst>
              <a:ext uri="{FF2B5EF4-FFF2-40B4-BE49-F238E27FC236}">
                <a16:creationId xmlns:a16="http://schemas.microsoft.com/office/drawing/2014/main" id="{BADD9C32-0D1F-2112-E98D-8409FEC481E0}"/>
              </a:ext>
            </a:extLst>
          </p:cNvPr>
          <p:cNvSpPr/>
          <p:nvPr/>
        </p:nvSpPr>
        <p:spPr>
          <a:xfrm rot="5400000">
            <a:off x="6833930" y="4341439"/>
            <a:ext cx="343074" cy="98033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3" name="Rectangle 302">
            <a:extLst>
              <a:ext uri="{FF2B5EF4-FFF2-40B4-BE49-F238E27FC236}">
                <a16:creationId xmlns:a16="http://schemas.microsoft.com/office/drawing/2014/main" id="{20E3E3D2-0E33-DB63-6CCF-4322C2CE37E1}"/>
              </a:ext>
            </a:extLst>
          </p:cNvPr>
          <p:cNvSpPr/>
          <p:nvPr/>
        </p:nvSpPr>
        <p:spPr>
          <a:xfrm>
            <a:off x="8623999" y="4061341"/>
            <a:ext cx="984069" cy="937892"/>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4" name="Oval 303">
            <a:extLst>
              <a:ext uri="{FF2B5EF4-FFF2-40B4-BE49-F238E27FC236}">
                <a16:creationId xmlns:a16="http://schemas.microsoft.com/office/drawing/2014/main" id="{0ADFD513-FCC8-05F3-47C4-98AB21D43395}"/>
              </a:ext>
            </a:extLst>
          </p:cNvPr>
          <p:cNvSpPr/>
          <p:nvPr/>
        </p:nvSpPr>
        <p:spPr>
          <a:xfrm>
            <a:off x="8819883" y="431265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5" name="Isosceles Triangle 304">
            <a:extLst>
              <a:ext uri="{FF2B5EF4-FFF2-40B4-BE49-F238E27FC236}">
                <a16:creationId xmlns:a16="http://schemas.microsoft.com/office/drawing/2014/main" id="{B80405D3-9323-F695-30C7-FA9BDF8D4472}"/>
              </a:ext>
            </a:extLst>
          </p:cNvPr>
          <p:cNvSpPr/>
          <p:nvPr/>
        </p:nvSpPr>
        <p:spPr>
          <a:xfrm>
            <a:off x="9466572" y="4424849"/>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6" name="Isosceles Triangle 305">
            <a:extLst>
              <a:ext uri="{FF2B5EF4-FFF2-40B4-BE49-F238E27FC236}">
                <a16:creationId xmlns:a16="http://schemas.microsoft.com/office/drawing/2014/main" id="{095C482A-C244-FC3A-041C-06DF309DCBA0}"/>
              </a:ext>
            </a:extLst>
          </p:cNvPr>
          <p:cNvSpPr/>
          <p:nvPr/>
        </p:nvSpPr>
        <p:spPr>
          <a:xfrm>
            <a:off x="9440939" y="409346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7" name="Isosceles Triangle 306">
            <a:extLst>
              <a:ext uri="{FF2B5EF4-FFF2-40B4-BE49-F238E27FC236}">
                <a16:creationId xmlns:a16="http://schemas.microsoft.com/office/drawing/2014/main" id="{763D2B9B-9927-D1D4-E2F7-E020C49868CC}"/>
              </a:ext>
            </a:extLst>
          </p:cNvPr>
          <p:cNvSpPr/>
          <p:nvPr/>
        </p:nvSpPr>
        <p:spPr>
          <a:xfrm>
            <a:off x="9327656" y="4331380"/>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8" name="Isosceles Triangle 307">
            <a:extLst>
              <a:ext uri="{FF2B5EF4-FFF2-40B4-BE49-F238E27FC236}">
                <a16:creationId xmlns:a16="http://schemas.microsoft.com/office/drawing/2014/main" id="{48114243-9343-0CE5-5D74-DF8948033AE3}"/>
              </a:ext>
            </a:extLst>
          </p:cNvPr>
          <p:cNvSpPr/>
          <p:nvPr/>
        </p:nvSpPr>
        <p:spPr>
          <a:xfrm>
            <a:off x="9066038" y="438863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09" name="Oval 308">
            <a:extLst>
              <a:ext uri="{FF2B5EF4-FFF2-40B4-BE49-F238E27FC236}">
                <a16:creationId xmlns:a16="http://schemas.microsoft.com/office/drawing/2014/main" id="{916C6F9F-BCC9-615A-1A80-C326EFEE1D77}"/>
              </a:ext>
            </a:extLst>
          </p:cNvPr>
          <p:cNvSpPr/>
          <p:nvPr/>
        </p:nvSpPr>
        <p:spPr>
          <a:xfrm>
            <a:off x="8650508" y="4764713"/>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0" name="Oval 309">
            <a:extLst>
              <a:ext uri="{FF2B5EF4-FFF2-40B4-BE49-F238E27FC236}">
                <a16:creationId xmlns:a16="http://schemas.microsoft.com/office/drawing/2014/main" id="{8EB1EAD9-D62E-BD5E-7A47-1D690E71DE9B}"/>
              </a:ext>
            </a:extLst>
          </p:cNvPr>
          <p:cNvSpPr/>
          <p:nvPr/>
        </p:nvSpPr>
        <p:spPr>
          <a:xfrm>
            <a:off x="8686095" y="4121330"/>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2" name="Oval 311">
            <a:extLst>
              <a:ext uri="{FF2B5EF4-FFF2-40B4-BE49-F238E27FC236}">
                <a16:creationId xmlns:a16="http://schemas.microsoft.com/office/drawing/2014/main" id="{75F3EE10-3A49-A815-80C1-CFACF6D24130}"/>
              </a:ext>
            </a:extLst>
          </p:cNvPr>
          <p:cNvSpPr/>
          <p:nvPr/>
        </p:nvSpPr>
        <p:spPr>
          <a:xfrm>
            <a:off x="8965299" y="4738813"/>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3" name="Oval 312">
            <a:extLst>
              <a:ext uri="{FF2B5EF4-FFF2-40B4-BE49-F238E27FC236}">
                <a16:creationId xmlns:a16="http://schemas.microsoft.com/office/drawing/2014/main" id="{90742AD0-24AB-E476-DA9B-6B210DC9D31A}"/>
              </a:ext>
            </a:extLst>
          </p:cNvPr>
          <p:cNvSpPr/>
          <p:nvPr/>
        </p:nvSpPr>
        <p:spPr>
          <a:xfrm>
            <a:off x="8948899" y="4875278"/>
            <a:ext cx="115094" cy="108855"/>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4" name="Isosceles Triangle 313">
            <a:extLst>
              <a:ext uri="{FF2B5EF4-FFF2-40B4-BE49-F238E27FC236}">
                <a16:creationId xmlns:a16="http://schemas.microsoft.com/office/drawing/2014/main" id="{5FCE3027-185C-C8DB-A2D7-F9BF9FA38F60}"/>
              </a:ext>
            </a:extLst>
          </p:cNvPr>
          <p:cNvSpPr/>
          <p:nvPr/>
        </p:nvSpPr>
        <p:spPr>
          <a:xfrm>
            <a:off x="9452300" y="4828602"/>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5" name="Isosceles Triangle 314">
            <a:extLst>
              <a:ext uri="{FF2B5EF4-FFF2-40B4-BE49-F238E27FC236}">
                <a16:creationId xmlns:a16="http://schemas.microsoft.com/office/drawing/2014/main" id="{B861D58B-14B2-CC77-A88F-1DE4A0041833}"/>
              </a:ext>
            </a:extLst>
          </p:cNvPr>
          <p:cNvSpPr/>
          <p:nvPr/>
        </p:nvSpPr>
        <p:spPr>
          <a:xfrm>
            <a:off x="9376553" y="4649483"/>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6" name="Isosceles Triangle 315">
            <a:extLst>
              <a:ext uri="{FF2B5EF4-FFF2-40B4-BE49-F238E27FC236}">
                <a16:creationId xmlns:a16="http://schemas.microsoft.com/office/drawing/2014/main" id="{2E00C796-9FD3-C554-638B-BD20C69ADF06}"/>
              </a:ext>
            </a:extLst>
          </p:cNvPr>
          <p:cNvSpPr/>
          <p:nvPr/>
        </p:nvSpPr>
        <p:spPr>
          <a:xfrm>
            <a:off x="8949878" y="4108777"/>
            <a:ext cx="114300" cy="11430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17" name="Rectangle 316">
            <a:extLst>
              <a:ext uri="{FF2B5EF4-FFF2-40B4-BE49-F238E27FC236}">
                <a16:creationId xmlns:a16="http://schemas.microsoft.com/office/drawing/2014/main" id="{062D8931-1609-9A0D-2953-CAB03E9CDCFB}"/>
              </a:ext>
            </a:extLst>
          </p:cNvPr>
          <p:cNvSpPr/>
          <p:nvPr/>
        </p:nvSpPr>
        <p:spPr>
          <a:xfrm>
            <a:off x="8629290" y="4061340"/>
            <a:ext cx="673091" cy="937893"/>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19" name="Straight Arrow Connector 318">
            <a:extLst>
              <a:ext uri="{FF2B5EF4-FFF2-40B4-BE49-F238E27FC236}">
                <a16:creationId xmlns:a16="http://schemas.microsoft.com/office/drawing/2014/main" id="{DDD223BD-AE67-61D4-BA14-103BD011966C}"/>
              </a:ext>
            </a:extLst>
          </p:cNvPr>
          <p:cNvCxnSpPr>
            <a:cxnSpLocks/>
            <a:stCxn id="116" idx="2"/>
            <a:endCxn id="272" idx="0"/>
          </p:cNvCxnSpPr>
          <p:nvPr/>
        </p:nvCxnSpPr>
        <p:spPr>
          <a:xfrm>
            <a:off x="4889611" y="3411730"/>
            <a:ext cx="5291" cy="6496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703184C7-6042-4073-2C5A-9801E9ACCE9A}"/>
              </a:ext>
            </a:extLst>
          </p:cNvPr>
          <p:cNvCxnSpPr>
            <a:cxnSpLocks/>
          </p:cNvCxnSpPr>
          <p:nvPr/>
        </p:nvCxnSpPr>
        <p:spPr>
          <a:xfrm>
            <a:off x="571500" y="3744276"/>
            <a:ext cx="11049000" cy="0"/>
          </a:xfrm>
          <a:prstGeom prst="line">
            <a:avLst/>
          </a:prstGeom>
          <a:ln/>
        </p:spPr>
        <p:style>
          <a:lnRef idx="2">
            <a:schemeClr val="dk1"/>
          </a:lnRef>
          <a:fillRef idx="0">
            <a:schemeClr val="dk1"/>
          </a:fillRef>
          <a:effectRef idx="1">
            <a:schemeClr val="dk1"/>
          </a:effectRef>
          <a:fontRef idx="minor">
            <a:schemeClr val="tx1"/>
          </a:fontRef>
        </p:style>
      </p:cxnSp>
      <p:cxnSp>
        <p:nvCxnSpPr>
          <p:cNvPr id="328" name="Straight Arrow Connector 327">
            <a:extLst>
              <a:ext uri="{FF2B5EF4-FFF2-40B4-BE49-F238E27FC236}">
                <a16:creationId xmlns:a16="http://schemas.microsoft.com/office/drawing/2014/main" id="{3B9B3EB4-AD7A-47F7-4391-1B905F0E6BC4}"/>
              </a:ext>
            </a:extLst>
          </p:cNvPr>
          <p:cNvCxnSpPr>
            <a:cxnSpLocks/>
            <a:stCxn id="220" idx="3"/>
            <a:endCxn id="287" idx="0"/>
          </p:cNvCxnSpPr>
          <p:nvPr/>
        </p:nvCxnSpPr>
        <p:spPr>
          <a:xfrm>
            <a:off x="7000175" y="3420931"/>
            <a:ext cx="5293" cy="6412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a:extLst>
              <a:ext uri="{FF2B5EF4-FFF2-40B4-BE49-F238E27FC236}">
                <a16:creationId xmlns:a16="http://schemas.microsoft.com/office/drawing/2014/main" id="{1A0560A1-E6D6-78BB-8ADE-B7C78262E30E}"/>
              </a:ext>
            </a:extLst>
          </p:cNvPr>
          <p:cNvCxnSpPr>
            <a:cxnSpLocks/>
          </p:cNvCxnSpPr>
          <p:nvPr/>
        </p:nvCxnSpPr>
        <p:spPr>
          <a:xfrm>
            <a:off x="9111551" y="3411729"/>
            <a:ext cx="0" cy="6557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a:extLst>
              <a:ext uri="{FF2B5EF4-FFF2-40B4-BE49-F238E27FC236}">
                <a16:creationId xmlns:a16="http://schemas.microsoft.com/office/drawing/2014/main" id="{0BC2B8A7-7F19-E22B-AB5C-1B3FB048488E}"/>
              </a:ext>
            </a:extLst>
          </p:cNvPr>
          <p:cNvCxnSpPr>
            <a:cxnSpLocks/>
            <a:stCxn id="273" idx="2"/>
            <a:endCxn id="343" idx="0"/>
          </p:cNvCxnSpPr>
          <p:nvPr/>
        </p:nvCxnSpPr>
        <p:spPr>
          <a:xfrm>
            <a:off x="4558356" y="4999233"/>
            <a:ext cx="2448975" cy="7249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42" name="Group 341">
            <a:extLst>
              <a:ext uri="{FF2B5EF4-FFF2-40B4-BE49-F238E27FC236}">
                <a16:creationId xmlns:a16="http://schemas.microsoft.com/office/drawing/2014/main" id="{4234D79A-A3D5-6004-C3F2-CA32D03D6785}"/>
              </a:ext>
            </a:extLst>
          </p:cNvPr>
          <p:cNvGrpSpPr/>
          <p:nvPr/>
        </p:nvGrpSpPr>
        <p:grpSpPr>
          <a:xfrm>
            <a:off x="6515296" y="5724158"/>
            <a:ext cx="984069" cy="937892"/>
            <a:chOff x="9620121" y="2873474"/>
            <a:chExt cx="1180883" cy="1125470"/>
          </a:xfrm>
        </p:grpSpPr>
        <p:sp>
          <p:nvSpPr>
            <p:cNvPr id="343" name="Rectangle 342">
              <a:extLst>
                <a:ext uri="{FF2B5EF4-FFF2-40B4-BE49-F238E27FC236}">
                  <a16:creationId xmlns:a16="http://schemas.microsoft.com/office/drawing/2014/main" id="{6B5F1CB6-859C-1295-274E-EB0CBAC9AD7F}"/>
                </a:ext>
              </a:extLst>
            </p:cNvPr>
            <p:cNvSpPr/>
            <p:nvPr/>
          </p:nvSpPr>
          <p:spPr>
            <a:xfrm>
              <a:off x="9620121" y="2873474"/>
              <a:ext cx="1180883" cy="1125470"/>
            </a:xfrm>
            <a:prstGeom prst="rect">
              <a:avLst/>
            </a:prstGeom>
            <a:solidFill>
              <a:schemeClr val="accent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4" name="Oval 343">
              <a:extLst>
                <a:ext uri="{FF2B5EF4-FFF2-40B4-BE49-F238E27FC236}">
                  <a16:creationId xmlns:a16="http://schemas.microsoft.com/office/drawing/2014/main" id="{A6A9CFE3-2CF1-0B13-CEB7-4B0FF932FAD5}"/>
                </a:ext>
              </a:extLst>
            </p:cNvPr>
            <p:cNvSpPr/>
            <p:nvPr/>
          </p:nvSpPr>
          <p:spPr>
            <a:xfrm>
              <a:off x="9855182" y="3175055"/>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5" name="Isosceles Triangle 344">
              <a:extLst>
                <a:ext uri="{FF2B5EF4-FFF2-40B4-BE49-F238E27FC236}">
                  <a16:creationId xmlns:a16="http://schemas.microsoft.com/office/drawing/2014/main" id="{B0BDD4C4-733A-37D7-957E-DD84C9F5A3BD}"/>
                </a:ext>
              </a:extLst>
            </p:cNvPr>
            <p:cNvSpPr/>
            <p:nvPr/>
          </p:nvSpPr>
          <p:spPr>
            <a:xfrm>
              <a:off x="10631209" y="330968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6" name="Isosceles Triangle 345">
              <a:extLst>
                <a:ext uri="{FF2B5EF4-FFF2-40B4-BE49-F238E27FC236}">
                  <a16:creationId xmlns:a16="http://schemas.microsoft.com/office/drawing/2014/main" id="{4BBF8638-C325-274A-48CE-96FF67C7E496}"/>
                </a:ext>
              </a:extLst>
            </p:cNvPr>
            <p:cNvSpPr/>
            <p:nvPr/>
          </p:nvSpPr>
          <p:spPr>
            <a:xfrm>
              <a:off x="10600450" y="29120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7" name="Isosceles Triangle 346">
              <a:extLst>
                <a:ext uri="{FF2B5EF4-FFF2-40B4-BE49-F238E27FC236}">
                  <a16:creationId xmlns:a16="http://schemas.microsoft.com/office/drawing/2014/main" id="{C845BD7A-8FAC-5D55-6564-09442522E212}"/>
                </a:ext>
              </a:extLst>
            </p:cNvPr>
            <p:cNvSpPr/>
            <p:nvPr/>
          </p:nvSpPr>
          <p:spPr>
            <a:xfrm>
              <a:off x="10464510" y="31975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8" name="Isosceles Triangle 347">
              <a:extLst>
                <a:ext uri="{FF2B5EF4-FFF2-40B4-BE49-F238E27FC236}">
                  <a16:creationId xmlns:a16="http://schemas.microsoft.com/office/drawing/2014/main" id="{F0451B16-A366-E74E-3F38-B80E9CB26ED3}"/>
                </a:ext>
              </a:extLst>
            </p:cNvPr>
            <p:cNvSpPr/>
            <p:nvPr/>
          </p:nvSpPr>
          <p:spPr>
            <a:xfrm>
              <a:off x="10150568" y="3266225"/>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49" name="Oval 348">
              <a:extLst>
                <a:ext uri="{FF2B5EF4-FFF2-40B4-BE49-F238E27FC236}">
                  <a16:creationId xmlns:a16="http://schemas.microsoft.com/office/drawing/2014/main" id="{4F8FD894-4A35-A7CC-1EFA-CEB9A22B9F48}"/>
                </a:ext>
              </a:extLst>
            </p:cNvPr>
            <p:cNvSpPr/>
            <p:nvPr/>
          </p:nvSpPr>
          <p:spPr>
            <a:xfrm>
              <a:off x="9651932" y="371752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0" name="Oval 349">
              <a:extLst>
                <a:ext uri="{FF2B5EF4-FFF2-40B4-BE49-F238E27FC236}">
                  <a16:creationId xmlns:a16="http://schemas.microsoft.com/office/drawing/2014/main" id="{BD700BF8-BB14-A0AB-63B3-EF30391B3027}"/>
                </a:ext>
              </a:extLst>
            </p:cNvPr>
            <p:cNvSpPr/>
            <p:nvPr/>
          </p:nvSpPr>
          <p:spPr>
            <a:xfrm>
              <a:off x="9694636" y="294546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2" name="Oval 351">
              <a:extLst>
                <a:ext uri="{FF2B5EF4-FFF2-40B4-BE49-F238E27FC236}">
                  <a16:creationId xmlns:a16="http://schemas.microsoft.com/office/drawing/2014/main" id="{BC7084F2-294A-579C-A872-258EF7E21134}"/>
                </a:ext>
              </a:extLst>
            </p:cNvPr>
            <p:cNvSpPr/>
            <p:nvPr/>
          </p:nvSpPr>
          <p:spPr>
            <a:xfrm>
              <a:off x="10029681" y="368644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3" name="Oval 352">
              <a:extLst>
                <a:ext uri="{FF2B5EF4-FFF2-40B4-BE49-F238E27FC236}">
                  <a16:creationId xmlns:a16="http://schemas.microsoft.com/office/drawing/2014/main" id="{3DF3F823-C73B-BB72-4989-64005D7A969B}"/>
                </a:ext>
              </a:extLst>
            </p:cNvPr>
            <p:cNvSpPr/>
            <p:nvPr/>
          </p:nvSpPr>
          <p:spPr>
            <a:xfrm>
              <a:off x="10010001" y="3850199"/>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4" name="Isosceles Triangle 353">
              <a:extLst>
                <a:ext uri="{FF2B5EF4-FFF2-40B4-BE49-F238E27FC236}">
                  <a16:creationId xmlns:a16="http://schemas.microsoft.com/office/drawing/2014/main" id="{707D28FD-D305-4CBD-55F5-EE88BE5DC677}"/>
                </a:ext>
              </a:extLst>
            </p:cNvPr>
            <p:cNvSpPr/>
            <p:nvPr/>
          </p:nvSpPr>
          <p:spPr>
            <a:xfrm>
              <a:off x="10614083" y="379418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5" name="Isosceles Triangle 354">
              <a:extLst>
                <a:ext uri="{FF2B5EF4-FFF2-40B4-BE49-F238E27FC236}">
                  <a16:creationId xmlns:a16="http://schemas.microsoft.com/office/drawing/2014/main" id="{6FCD285D-BF7C-ACD9-9E31-80329FE31A6B}"/>
                </a:ext>
              </a:extLst>
            </p:cNvPr>
            <p:cNvSpPr/>
            <p:nvPr/>
          </p:nvSpPr>
          <p:spPr>
            <a:xfrm>
              <a:off x="10523186" y="357924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56" name="Isosceles Triangle 355">
              <a:extLst>
                <a:ext uri="{FF2B5EF4-FFF2-40B4-BE49-F238E27FC236}">
                  <a16:creationId xmlns:a16="http://schemas.microsoft.com/office/drawing/2014/main" id="{78BA1A96-A17F-A71D-0903-EB8243E6FBB8}"/>
                </a:ext>
              </a:extLst>
            </p:cNvPr>
            <p:cNvSpPr/>
            <p:nvPr/>
          </p:nvSpPr>
          <p:spPr>
            <a:xfrm>
              <a:off x="10011176" y="293039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cxnSp>
        <p:nvCxnSpPr>
          <p:cNvPr id="360" name="Straight Connector 359">
            <a:extLst>
              <a:ext uri="{FF2B5EF4-FFF2-40B4-BE49-F238E27FC236}">
                <a16:creationId xmlns:a16="http://schemas.microsoft.com/office/drawing/2014/main" id="{BE222817-8E90-A780-17F6-D5AD38825CA5}"/>
              </a:ext>
            </a:extLst>
          </p:cNvPr>
          <p:cNvCxnSpPr>
            <a:cxnSpLocks/>
          </p:cNvCxnSpPr>
          <p:nvPr/>
        </p:nvCxnSpPr>
        <p:spPr>
          <a:xfrm flipH="1" flipV="1">
            <a:off x="5101233" y="4996026"/>
            <a:ext cx="280412" cy="239197"/>
          </a:xfrm>
          <a:prstGeom prst="line">
            <a:avLst/>
          </a:prstGeom>
          <a:ln/>
        </p:spPr>
        <p:style>
          <a:lnRef idx="2">
            <a:schemeClr val="dk1"/>
          </a:lnRef>
          <a:fillRef idx="0">
            <a:schemeClr val="dk1"/>
          </a:fillRef>
          <a:effectRef idx="1">
            <a:schemeClr val="dk1"/>
          </a:effectRef>
          <a:fontRef idx="minor">
            <a:schemeClr val="tx1"/>
          </a:fontRef>
        </p:style>
      </p:cxnSp>
      <p:sp>
        <p:nvSpPr>
          <p:cNvPr id="365" name="Rectangle 364">
            <a:extLst>
              <a:ext uri="{FF2B5EF4-FFF2-40B4-BE49-F238E27FC236}">
                <a16:creationId xmlns:a16="http://schemas.microsoft.com/office/drawing/2014/main" id="{ED0E6D24-0572-6EB3-FC49-DFC57035E142}"/>
              </a:ext>
            </a:extLst>
          </p:cNvPr>
          <p:cNvSpPr/>
          <p:nvPr/>
        </p:nvSpPr>
        <p:spPr>
          <a:xfrm rot="993859">
            <a:off x="5634360" y="5217836"/>
            <a:ext cx="342195" cy="29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i="1">
                <a:solidFill>
                  <a:srgbClr val="1D1D1D"/>
                </a:solidFill>
              </a:rPr>
              <a:t>w</a:t>
            </a:r>
            <a:r>
              <a:rPr lang="en-US" sz="1333" i="1" baseline="-25000">
                <a:solidFill>
                  <a:srgbClr val="1D1D1D"/>
                </a:solidFill>
              </a:rPr>
              <a:t>1</a:t>
            </a:r>
          </a:p>
        </p:txBody>
      </p:sp>
      <p:cxnSp>
        <p:nvCxnSpPr>
          <p:cNvPr id="369" name="Straight Arrow Connector 368">
            <a:extLst>
              <a:ext uri="{FF2B5EF4-FFF2-40B4-BE49-F238E27FC236}">
                <a16:creationId xmlns:a16="http://schemas.microsoft.com/office/drawing/2014/main" id="{C11AA358-FF37-7087-4F18-CB3BB8B672FA}"/>
              </a:ext>
            </a:extLst>
          </p:cNvPr>
          <p:cNvCxnSpPr>
            <a:cxnSpLocks/>
            <a:stCxn id="301" idx="3"/>
            <a:endCxn id="343" idx="0"/>
          </p:cNvCxnSpPr>
          <p:nvPr/>
        </p:nvCxnSpPr>
        <p:spPr>
          <a:xfrm>
            <a:off x="7005466" y="5003143"/>
            <a:ext cx="1865" cy="7210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1" name="Rectangle 370">
            <a:extLst>
              <a:ext uri="{FF2B5EF4-FFF2-40B4-BE49-F238E27FC236}">
                <a16:creationId xmlns:a16="http://schemas.microsoft.com/office/drawing/2014/main" id="{9A071A7C-940B-6004-7607-1A3A771E63A2}"/>
              </a:ext>
            </a:extLst>
          </p:cNvPr>
          <p:cNvSpPr/>
          <p:nvPr/>
        </p:nvSpPr>
        <p:spPr>
          <a:xfrm>
            <a:off x="6833229" y="5294491"/>
            <a:ext cx="342195" cy="29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i="1">
                <a:solidFill>
                  <a:srgbClr val="1D1D1D"/>
                </a:solidFill>
              </a:rPr>
              <a:t>w</a:t>
            </a:r>
            <a:r>
              <a:rPr lang="en-US" sz="1333" i="1" baseline="-25000">
                <a:solidFill>
                  <a:srgbClr val="1D1D1D"/>
                </a:solidFill>
              </a:rPr>
              <a:t>2</a:t>
            </a:r>
          </a:p>
        </p:txBody>
      </p:sp>
      <p:cxnSp>
        <p:nvCxnSpPr>
          <p:cNvPr id="382" name="Connector: Curved 381">
            <a:extLst>
              <a:ext uri="{FF2B5EF4-FFF2-40B4-BE49-F238E27FC236}">
                <a16:creationId xmlns:a16="http://schemas.microsoft.com/office/drawing/2014/main" id="{BDAC1369-55C8-F34C-AC40-C58C0C8E1025}"/>
              </a:ext>
            </a:extLst>
          </p:cNvPr>
          <p:cNvCxnSpPr>
            <a:cxnSpLocks/>
            <a:stCxn id="389" idx="0"/>
          </p:cNvCxnSpPr>
          <p:nvPr/>
        </p:nvCxnSpPr>
        <p:spPr>
          <a:xfrm flipH="1">
            <a:off x="7007331" y="4369383"/>
            <a:ext cx="493839" cy="911700"/>
          </a:xfrm>
          <a:prstGeom prst="curvedConnector4">
            <a:avLst>
              <a:gd name="adj1" fmla="val -38575"/>
              <a:gd name="adj2" fmla="val 77907"/>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389" name="Rectangle 388">
            <a:extLst>
              <a:ext uri="{FF2B5EF4-FFF2-40B4-BE49-F238E27FC236}">
                <a16:creationId xmlns:a16="http://schemas.microsoft.com/office/drawing/2014/main" id="{84503D2C-57E0-0BE9-8C72-C48C77D7DC04}"/>
              </a:ext>
            </a:extLst>
          </p:cNvPr>
          <p:cNvSpPr/>
          <p:nvPr/>
        </p:nvSpPr>
        <p:spPr>
          <a:xfrm rot="5400000">
            <a:off x="7181044" y="4220355"/>
            <a:ext cx="342195" cy="2980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33" i="1" baseline="-25000">
              <a:solidFill>
                <a:srgbClr val="1D1D1D"/>
              </a:solidFill>
            </a:endParaRPr>
          </a:p>
        </p:txBody>
      </p:sp>
      <p:sp>
        <p:nvSpPr>
          <p:cNvPr id="396" name="Rectangle 395">
            <a:extLst>
              <a:ext uri="{FF2B5EF4-FFF2-40B4-BE49-F238E27FC236}">
                <a16:creationId xmlns:a16="http://schemas.microsoft.com/office/drawing/2014/main" id="{CF25522F-1689-51BD-A08C-AD9924CBF71D}"/>
              </a:ext>
            </a:extLst>
          </p:cNvPr>
          <p:cNvSpPr/>
          <p:nvPr/>
        </p:nvSpPr>
        <p:spPr>
          <a:xfrm>
            <a:off x="6518910" y="5727372"/>
            <a:ext cx="310978" cy="937892"/>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397" name="Rectangle 396">
            <a:extLst>
              <a:ext uri="{FF2B5EF4-FFF2-40B4-BE49-F238E27FC236}">
                <a16:creationId xmlns:a16="http://schemas.microsoft.com/office/drawing/2014/main" id="{1CBD2349-FED9-3C59-7AE9-9A466A1E70DF}"/>
              </a:ext>
            </a:extLst>
          </p:cNvPr>
          <p:cNvSpPr/>
          <p:nvPr/>
        </p:nvSpPr>
        <p:spPr>
          <a:xfrm rot="16200000">
            <a:off x="6881745" y="6299077"/>
            <a:ext cx="310978" cy="418968"/>
          </a:xfrm>
          <a:prstGeom prst="rect">
            <a:avLst/>
          </a:prstGeom>
          <a:solidFill>
            <a:schemeClr val="accent5">
              <a:lumMod val="60000"/>
              <a:lumOff val="4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cxnSp>
        <p:nvCxnSpPr>
          <p:cNvPr id="399" name="Straight Arrow Connector 398">
            <a:extLst>
              <a:ext uri="{FF2B5EF4-FFF2-40B4-BE49-F238E27FC236}">
                <a16:creationId xmlns:a16="http://schemas.microsoft.com/office/drawing/2014/main" id="{7F63DD6D-FCBF-55C2-FC13-D08741D7BECA}"/>
              </a:ext>
            </a:extLst>
          </p:cNvPr>
          <p:cNvCxnSpPr>
            <a:cxnSpLocks/>
            <a:stCxn id="317" idx="2"/>
            <a:endCxn id="343" idx="0"/>
          </p:cNvCxnSpPr>
          <p:nvPr/>
        </p:nvCxnSpPr>
        <p:spPr>
          <a:xfrm flipH="1">
            <a:off x="7007331" y="4999233"/>
            <a:ext cx="1958505" cy="7249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8F4BFBAB-F92C-1F9D-C345-98DC571E7158}"/>
              </a:ext>
            </a:extLst>
          </p:cNvPr>
          <p:cNvCxnSpPr>
            <a:cxnSpLocks/>
          </p:cNvCxnSpPr>
          <p:nvPr/>
        </p:nvCxnSpPr>
        <p:spPr>
          <a:xfrm flipV="1">
            <a:off x="8382000" y="4998861"/>
            <a:ext cx="1079500" cy="215195"/>
          </a:xfrm>
          <a:prstGeom prst="line">
            <a:avLst/>
          </a:prstGeom>
          <a:ln/>
        </p:spPr>
        <p:style>
          <a:lnRef idx="2">
            <a:schemeClr val="dk1"/>
          </a:lnRef>
          <a:fillRef idx="0">
            <a:schemeClr val="dk1"/>
          </a:fillRef>
          <a:effectRef idx="1">
            <a:schemeClr val="dk1"/>
          </a:effectRef>
          <a:fontRef idx="minor">
            <a:schemeClr val="tx1"/>
          </a:fontRef>
        </p:style>
      </p:cxnSp>
      <p:sp>
        <p:nvSpPr>
          <p:cNvPr id="401" name="Rectangle 400">
            <a:extLst>
              <a:ext uri="{FF2B5EF4-FFF2-40B4-BE49-F238E27FC236}">
                <a16:creationId xmlns:a16="http://schemas.microsoft.com/office/drawing/2014/main" id="{FF2E8E18-922D-5E2A-C8C1-14CB8A5991EB}"/>
              </a:ext>
            </a:extLst>
          </p:cNvPr>
          <p:cNvSpPr/>
          <p:nvPr/>
        </p:nvSpPr>
        <p:spPr>
          <a:xfrm rot="20020286">
            <a:off x="7757619" y="5234591"/>
            <a:ext cx="342195" cy="2980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33" i="1">
                <a:solidFill>
                  <a:srgbClr val="1D1D1D"/>
                </a:solidFill>
              </a:rPr>
              <a:t>w</a:t>
            </a:r>
            <a:r>
              <a:rPr lang="en-US" sz="1333" i="1" baseline="-25000">
                <a:solidFill>
                  <a:srgbClr val="1D1D1D"/>
                </a:solidFill>
              </a:rPr>
              <a:t>3</a:t>
            </a:r>
          </a:p>
        </p:txBody>
      </p:sp>
      <p:grpSp>
        <p:nvGrpSpPr>
          <p:cNvPr id="414" name="Group 413">
            <a:extLst>
              <a:ext uri="{FF2B5EF4-FFF2-40B4-BE49-F238E27FC236}">
                <a16:creationId xmlns:a16="http://schemas.microsoft.com/office/drawing/2014/main" id="{F5E12BB8-3A90-50FB-66E7-3A8FD67D3BE8}"/>
              </a:ext>
            </a:extLst>
          </p:cNvPr>
          <p:cNvGrpSpPr/>
          <p:nvPr/>
        </p:nvGrpSpPr>
        <p:grpSpPr>
          <a:xfrm>
            <a:off x="4390520" y="81287"/>
            <a:ext cx="984069" cy="937892"/>
            <a:chOff x="9620121" y="2873474"/>
            <a:chExt cx="1180883" cy="1125470"/>
          </a:xfrm>
        </p:grpSpPr>
        <p:sp>
          <p:nvSpPr>
            <p:cNvPr id="415" name="Rectangle 414">
              <a:extLst>
                <a:ext uri="{FF2B5EF4-FFF2-40B4-BE49-F238E27FC236}">
                  <a16:creationId xmlns:a16="http://schemas.microsoft.com/office/drawing/2014/main" id="{0DCAEC4F-850C-416F-AFCD-889D1A2B0B2C}"/>
                </a:ext>
              </a:extLst>
            </p:cNvPr>
            <p:cNvSpPr/>
            <p:nvPr/>
          </p:nvSpPr>
          <p:spPr>
            <a:xfrm>
              <a:off x="9620121" y="2873474"/>
              <a:ext cx="1180883" cy="1125470"/>
            </a:xfrm>
            <a:prstGeom prst="rect">
              <a:avLst/>
            </a:prstGeom>
            <a:solidFill>
              <a:schemeClr val="bg1">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6" name="Oval 415">
              <a:extLst>
                <a:ext uri="{FF2B5EF4-FFF2-40B4-BE49-F238E27FC236}">
                  <a16:creationId xmlns:a16="http://schemas.microsoft.com/office/drawing/2014/main" id="{AB44569E-1B92-D20D-77B6-0FE814196AAF}"/>
                </a:ext>
              </a:extLst>
            </p:cNvPr>
            <p:cNvSpPr/>
            <p:nvPr/>
          </p:nvSpPr>
          <p:spPr>
            <a:xfrm>
              <a:off x="9855182" y="3175055"/>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7" name="Isosceles Triangle 416">
              <a:extLst>
                <a:ext uri="{FF2B5EF4-FFF2-40B4-BE49-F238E27FC236}">
                  <a16:creationId xmlns:a16="http://schemas.microsoft.com/office/drawing/2014/main" id="{8FD24BF6-C676-AE70-BA5A-BBE2FB321657}"/>
                </a:ext>
              </a:extLst>
            </p:cNvPr>
            <p:cNvSpPr/>
            <p:nvPr/>
          </p:nvSpPr>
          <p:spPr>
            <a:xfrm>
              <a:off x="10631209" y="330968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8" name="Isosceles Triangle 417">
              <a:extLst>
                <a:ext uri="{FF2B5EF4-FFF2-40B4-BE49-F238E27FC236}">
                  <a16:creationId xmlns:a16="http://schemas.microsoft.com/office/drawing/2014/main" id="{DBE384F1-B9D5-D5DE-ECF1-762F231DCCBD}"/>
                </a:ext>
              </a:extLst>
            </p:cNvPr>
            <p:cNvSpPr/>
            <p:nvPr/>
          </p:nvSpPr>
          <p:spPr>
            <a:xfrm>
              <a:off x="10600450" y="29120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19" name="Isosceles Triangle 418">
              <a:extLst>
                <a:ext uri="{FF2B5EF4-FFF2-40B4-BE49-F238E27FC236}">
                  <a16:creationId xmlns:a16="http://schemas.microsoft.com/office/drawing/2014/main" id="{F6A2E9B7-7DDA-6BC8-AD47-CBEF1CC41780}"/>
                </a:ext>
              </a:extLst>
            </p:cNvPr>
            <p:cNvSpPr/>
            <p:nvPr/>
          </p:nvSpPr>
          <p:spPr>
            <a:xfrm>
              <a:off x="10464510" y="3197521"/>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0" name="Isosceles Triangle 419">
              <a:extLst>
                <a:ext uri="{FF2B5EF4-FFF2-40B4-BE49-F238E27FC236}">
                  <a16:creationId xmlns:a16="http://schemas.microsoft.com/office/drawing/2014/main" id="{F01568F0-1AE0-47D7-D4D3-CC81F46339B0}"/>
                </a:ext>
              </a:extLst>
            </p:cNvPr>
            <p:cNvSpPr/>
            <p:nvPr/>
          </p:nvSpPr>
          <p:spPr>
            <a:xfrm>
              <a:off x="10150568" y="3266225"/>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1" name="Oval 420">
              <a:extLst>
                <a:ext uri="{FF2B5EF4-FFF2-40B4-BE49-F238E27FC236}">
                  <a16:creationId xmlns:a16="http://schemas.microsoft.com/office/drawing/2014/main" id="{2393DA4D-C0EA-15CF-96B4-C901FA4B0B28}"/>
                </a:ext>
              </a:extLst>
            </p:cNvPr>
            <p:cNvSpPr/>
            <p:nvPr/>
          </p:nvSpPr>
          <p:spPr>
            <a:xfrm>
              <a:off x="9651932" y="371752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2" name="Oval 421">
              <a:extLst>
                <a:ext uri="{FF2B5EF4-FFF2-40B4-BE49-F238E27FC236}">
                  <a16:creationId xmlns:a16="http://schemas.microsoft.com/office/drawing/2014/main" id="{00B58DC2-B652-71E4-ED40-BA7605785219}"/>
                </a:ext>
              </a:extLst>
            </p:cNvPr>
            <p:cNvSpPr/>
            <p:nvPr/>
          </p:nvSpPr>
          <p:spPr>
            <a:xfrm>
              <a:off x="9694636" y="294546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4" name="Oval 423">
              <a:extLst>
                <a:ext uri="{FF2B5EF4-FFF2-40B4-BE49-F238E27FC236}">
                  <a16:creationId xmlns:a16="http://schemas.microsoft.com/office/drawing/2014/main" id="{4309104B-449E-DE23-0F72-7C0F6C8ED290}"/>
                </a:ext>
              </a:extLst>
            </p:cNvPr>
            <p:cNvSpPr/>
            <p:nvPr/>
          </p:nvSpPr>
          <p:spPr>
            <a:xfrm>
              <a:off x="10029681" y="3686441"/>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5" name="Oval 424">
              <a:extLst>
                <a:ext uri="{FF2B5EF4-FFF2-40B4-BE49-F238E27FC236}">
                  <a16:creationId xmlns:a16="http://schemas.microsoft.com/office/drawing/2014/main" id="{1CDE3E37-80B0-82AC-6D42-F0F0BEC3028E}"/>
                </a:ext>
              </a:extLst>
            </p:cNvPr>
            <p:cNvSpPr/>
            <p:nvPr/>
          </p:nvSpPr>
          <p:spPr>
            <a:xfrm>
              <a:off x="10010001" y="3850199"/>
              <a:ext cx="138113" cy="13062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6" name="Isosceles Triangle 425">
              <a:extLst>
                <a:ext uri="{FF2B5EF4-FFF2-40B4-BE49-F238E27FC236}">
                  <a16:creationId xmlns:a16="http://schemas.microsoft.com/office/drawing/2014/main" id="{2007EE0D-EFDD-BF44-6BA8-34031A59DA1E}"/>
                </a:ext>
              </a:extLst>
            </p:cNvPr>
            <p:cNvSpPr/>
            <p:nvPr/>
          </p:nvSpPr>
          <p:spPr>
            <a:xfrm>
              <a:off x="10614083" y="379418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7" name="Isosceles Triangle 426">
              <a:extLst>
                <a:ext uri="{FF2B5EF4-FFF2-40B4-BE49-F238E27FC236}">
                  <a16:creationId xmlns:a16="http://schemas.microsoft.com/office/drawing/2014/main" id="{0B96DDAF-6EB2-C4D0-DD90-0C83F57CE14E}"/>
                </a:ext>
              </a:extLst>
            </p:cNvPr>
            <p:cNvSpPr/>
            <p:nvPr/>
          </p:nvSpPr>
          <p:spPr>
            <a:xfrm>
              <a:off x="10523186" y="3579244"/>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428" name="Isosceles Triangle 427">
              <a:extLst>
                <a:ext uri="{FF2B5EF4-FFF2-40B4-BE49-F238E27FC236}">
                  <a16:creationId xmlns:a16="http://schemas.microsoft.com/office/drawing/2014/main" id="{CF81F2AA-A2A6-6291-9535-5006E989EA3D}"/>
                </a:ext>
              </a:extLst>
            </p:cNvPr>
            <p:cNvSpPr/>
            <p:nvPr/>
          </p:nvSpPr>
          <p:spPr>
            <a:xfrm>
              <a:off x="10011176" y="2930397"/>
              <a:ext cx="137160" cy="137160"/>
            </a:xfrm>
            <a:prstGeom prst="triangl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grpSp>
      <p:sp>
        <p:nvSpPr>
          <p:cNvPr id="431" name="TextBox 430">
            <a:extLst>
              <a:ext uri="{FF2B5EF4-FFF2-40B4-BE49-F238E27FC236}">
                <a16:creationId xmlns:a16="http://schemas.microsoft.com/office/drawing/2014/main" id="{2EA23760-E556-EF1C-2530-556154C096CC}"/>
              </a:ext>
            </a:extLst>
          </p:cNvPr>
          <p:cNvSpPr txBox="1"/>
          <p:nvPr/>
        </p:nvSpPr>
        <p:spPr>
          <a:xfrm>
            <a:off x="1778611" y="1637623"/>
            <a:ext cx="1418957" cy="553998"/>
          </a:xfrm>
          <a:prstGeom prst="rect">
            <a:avLst/>
          </a:prstGeom>
          <a:noFill/>
        </p:spPr>
        <p:txBody>
          <a:bodyPr wrap="square" rtlCol="0">
            <a:spAutoFit/>
          </a:bodyPr>
          <a:lstStyle/>
          <a:p>
            <a:pPr algn="ctr"/>
            <a:r>
              <a:rPr lang="en-US" sz="1000"/>
              <a:t>Picks the best base stump via calculations.</a:t>
            </a:r>
          </a:p>
        </p:txBody>
      </p:sp>
    </p:spTree>
    <p:extLst>
      <p:ext uri="{BB962C8B-B14F-4D97-AF65-F5344CB8AC3E}">
        <p14:creationId xmlns:p14="http://schemas.microsoft.com/office/powerpoint/2010/main" val="38269625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DCC22DEE-E939-43B2-AFA6-55289DBCCD65}"/>
              </a:ext>
            </a:extLst>
          </p:cNvPr>
          <p:cNvPicPr>
            <a:picLocks noChangeAspect="1"/>
          </p:cNvPicPr>
          <p:nvPr/>
        </p:nvPicPr>
        <p:blipFill>
          <a:blip r:embed="rId3">
            <a:extLst>
              <a:ext uri="{28A0092B-C50C-407E-A947-70E740481C1C}">
                <a14:useLocalDpi xmlns:a14="http://schemas.microsoft.com/office/drawing/2010/main" val="0"/>
              </a:ext>
            </a:extLst>
          </a:blip>
          <a:srcRect l="49234" t="12197" r="18774" b="13219"/>
          <a:stretch/>
        </p:blipFill>
        <p:spPr>
          <a:xfrm>
            <a:off x="9009958" y="3620676"/>
            <a:ext cx="2286000" cy="2902185"/>
          </a:xfrm>
          <a:prstGeom prst="rect">
            <a:avLst/>
          </a:prstGeom>
        </p:spPr>
      </p:pic>
      <p:pic>
        <p:nvPicPr>
          <p:cNvPr id="3" name="Picture 2" descr="A fire pit with rocks around it&#10;&#10;Description automatically generated">
            <a:extLst>
              <a:ext uri="{FF2B5EF4-FFF2-40B4-BE49-F238E27FC236}">
                <a16:creationId xmlns:a16="http://schemas.microsoft.com/office/drawing/2014/main" id="{0900F4B1-DCAB-AFFF-DC6F-311B2C904B82}"/>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5400000">
            <a:off x="4644908" y="419807"/>
            <a:ext cx="2902185" cy="2285999"/>
          </a:xfrm>
          <a:prstGeom prst="rect">
            <a:avLst/>
          </a:prstGeom>
        </p:spPr>
      </p:pic>
      <p:pic>
        <p:nvPicPr>
          <p:cNvPr id="7" name="Picture 6" descr="A fire pit with rocks around it&#10;&#10;Description automatically generated">
            <a:extLst>
              <a:ext uri="{FF2B5EF4-FFF2-40B4-BE49-F238E27FC236}">
                <a16:creationId xmlns:a16="http://schemas.microsoft.com/office/drawing/2014/main" id="{CDEB252F-3428-4CA4-05EA-1A7059C6C925}"/>
              </a:ext>
            </a:extLst>
          </p:cNvPr>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rot="5400000">
            <a:off x="587949" y="3928770"/>
            <a:ext cx="2902185" cy="2285999"/>
          </a:xfrm>
          <a:prstGeom prst="rect">
            <a:avLst/>
          </a:prstGeom>
        </p:spPr>
      </p:pic>
      <p:cxnSp>
        <p:nvCxnSpPr>
          <p:cNvPr id="9" name="Connector: Elbow 8">
            <a:extLst>
              <a:ext uri="{FF2B5EF4-FFF2-40B4-BE49-F238E27FC236}">
                <a16:creationId xmlns:a16="http://schemas.microsoft.com/office/drawing/2014/main" id="{8864E534-4CC1-63F5-9A8D-D6D3C6238934}"/>
              </a:ext>
            </a:extLst>
          </p:cNvPr>
          <p:cNvCxnSpPr>
            <a:cxnSpLocks/>
            <a:stCxn id="3" idx="3"/>
            <a:endCxn id="7" idx="1"/>
          </p:cNvCxnSpPr>
          <p:nvPr/>
        </p:nvCxnSpPr>
        <p:spPr>
          <a:xfrm rot="5400000">
            <a:off x="3764133" y="1288809"/>
            <a:ext cx="606778" cy="4056958"/>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80014562-A1CD-A309-FB23-3F57B7C97360}"/>
              </a:ext>
            </a:extLst>
          </p:cNvPr>
          <p:cNvCxnSpPr>
            <a:cxnSpLocks/>
            <a:stCxn id="3" idx="3"/>
            <a:endCxn id="5" idx="0"/>
          </p:cNvCxnSpPr>
          <p:nvPr/>
        </p:nvCxnSpPr>
        <p:spPr>
          <a:xfrm rot="16200000" flipH="1">
            <a:off x="7821090" y="1288809"/>
            <a:ext cx="606777" cy="4056958"/>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D62B635-1CFA-B285-7F52-DBE8EBED85B8}"/>
              </a:ext>
            </a:extLst>
          </p:cNvPr>
          <p:cNvCxnSpPr>
            <a:cxnSpLocks/>
            <a:stCxn id="3" idx="3"/>
            <a:endCxn id="28" idx="0"/>
          </p:cNvCxnSpPr>
          <p:nvPr/>
        </p:nvCxnSpPr>
        <p:spPr>
          <a:xfrm flipH="1">
            <a:off x="6095998" y="3013900"/>
            <a:ext cx="2" cy="60677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F9B963E-A9ED-F105-282D-264008F0A67F}"/>
              </a:ext>
            </a:extLst>
          </p:cNvPr>
          <p:cNvSpPr txBox="1"/>
          <p:nvPr/>
        </p:nvSpPr>
        <p:spPr>
          <a:xfrm>
            <a:off x="5311062" y="6522861"/>
            <a:ext cx="1599156" cy="323294"/>
          </a:xfrm>
          <a:prstGeom prst="rect">
            <a:avLst/>
          </a:prstGeom>
          <a:noFill/>
        </p:spPr>
        <p:txBody>
          <a:bodyPr wrap="none" rtlCol="0">
            <a:spAutoFit/>
          </a:bodyPr>
          <a:lstStyle/>
          <a:p>
            <a:r>
              <a:rPr lang="en-US" sz="1501"/>
              <a:t>Object Detection</a:t>
            </a:r>
          </a:p>
        </p:txBody>
      </p:sp>
      <p:sp>
        <p:nvSpPr>
          <p:cNvPr id="18" name="TextBox 17">
            <a:extLst>
              <a:ext uri="{FF2B5EF4-FFF2-40B4-BE49-F238E27FC236}">
                <a16:creationId xmlns:a16="http://schemas.microsoft.com/office/drawing/2014/main" id="{53896EAA-BE55-5878-CA87-F7840FAEE3BE}"/>
              </a:ext>
            </a:extLst>
          </p:cNvPr>
          <p:cNvSpPr txBox="1"/>
          <p:nvPr/>
        </p:nvSpPr>
        <p:spPr>
          <a:xfrm>
            <a:off x="9082045" y="6522001"/>
            <a:ext cx="2171557" cy="323294"/>
          </a:xfrm>
          <a:prstGeom prst="rect">
            <a:avLst/>
          </a:prstGeom>
          <a:noFill/>
        </p:spPr>
        <p:txBody>
          <a:bodyPr wrap="none" rtlCol="0">
            <a:spAutoFit/>
          </a:bodyPr>
          <a:lstStyle/>
          <a:p>
            <a:r>
              <a:rPr lang="en-US" sz="1501"/>
              <a:t>Semantic Segmentation</a:t>
            </a:r>
          </a:p>
        </p:txBody>
      </p:sp>
      <p:sp>
        <p:nvSpPr>
          <p:cNvPr id="19" name="TextBox 18">
            <a:extLst>
              <a:ext uri="{FF2B5EF4-FFF2-40B4-BE49-F238E27FC236}">
                <a16:creationId xmlns:a16="http://schemas.microsoft.com/office/drawing/2014/main" id="{FD79DBDB-21A0-12FC-7FA6-1A708824D9F3}"/>
              </a:ext>
            </a:extLst>
          </p:cNvPr>
          <p:cNvSpPr txBox="1"/>
          <p:nvPr/>
        </p:nvSpPr>
        <p:spPr>
          <a:xfrm>
            <a:off x="1116620" y="6522001"/>
            <a:ext cx="1874809" cy="323294"/>
          </a:xfrm>
          <a:prstGeom prst="rect">
            <a:avLst/>
          </a:prstGeom>
          <a:noFill/>
        </p:spPr>
        <p:txBody>
          <a:bodyPr wrap="none" rtlCol="0">
            <a:spAutoFit/>
          </a:bodyPr>
          <a:lstStyle/>
          <a:p>
            <a:r>
              <a:rPr lang="en-US" sz="1501"/>
              <a:t>Image Classification</a:t>
            </a:r>
          </a:p>
        </p:txBody>
      </p:sp>
      <p:sp>
        <p:nvSpPr>
          <p:cNvPr id="20" name="TextBox 19">
            <a:extLst>
              <a:ext uri="{FF2B5EF4-FFF2-40B4-BE49-F238E27FC236}">
                <a16:creationId xmlns:a16="http://schemas.microsoft.com/office/drawing/2014/main" id="{1A0FB680-D701-98B1-8EC1-306C4B69F22D}"/>
              </a:ext>
            </a:extLst>
          </p:cNvPr>
          <p:cNvSpPr txBox="1"/>
          <p:nvPr/>
        </p:nvSpPr>
        <p:spPr>
          <a:xfrm>
            <a:off x="759927" y="2567010"/>
            <a:ext cx="2605852" cy="785215"/>
          </a:xfrm>
          <a:prstGeom prst="rect">
            <a:avLst/>
          </a:prstGeom>
          <a:noFill/>
        </p:spPr>
        <p:txBody>
          <a:bodyPr wrap="square" rtlCol="0">
            <a:spAutoFit/>
          </a:bodyPr>
          <a:lstStyle/>
          <a:p>
            <a:pPr algn="ctr"/>
            <a:r>
              <a:rPr lang="en-US" sz="1501"/>
              <a:t>Classifies whether this is nature or not. In this case, it classifies it as nature.</a:t>
            </a:r>
          </a:p>
        </p:txBody>
      </p:sp>
      <p:sp>
        <p:nvSpPr>
          <p:cNvPr id="26" name="TextBox 25">
            <a:extLst>
              <a:ext uri="{FF2B5EF4-FFF2-40B4-BE49-F238E27FC236}">
                <a16:creationId xmlns:a16="http://schemas.microsoft.com/office/drawing/2014/main" id="{2845B5C7-311E-5366-62F7-6F437D0134C4}"/>
              </a:ext>
            </a:extLst>
          </p:cNvPr>
          <p:cNvSpPr txBox="1"/>
          <p:nvPr/>
        </p:nvSpPr>
        <p:spPr>
          <a:xfrm>
            <a:off x="7225770" y="0"/>
            <a:ext cx="1358705" cy="323294"/>
          </a:xfrm>
          <a:prstGeom prst="rect">
            <a:avLst/>
          </a:prstGeom>
          <a:noFill/>
        </p:spPr>
        <p:txBody>
          <a:bodyPr wrap="none" rtlCol="0">
            <a:spAutoFit/>
          </a:bodyPr>
          <a:lstStyle/>
          <a:p>
            <a:r>
              <a:rPr lang="en-US" sz="1501"/>
              <a:t>Original photo</a:t>
            </a:r>
          </a:p>
        </p:txBody>
      </p:sp>
      <p:pic>
        <p:nvPicPr>
          <p:cNvPr id="28" name="Picture 27">
            <a:extLst>
              <a:ext uri="{FF2B5EF4-FFF2-40B4-BE49-F238E27FC236}">
                <a16:creationId xmlns:a16="http://schemas.microsoft.com/office/drawing/2014/main" id="{C7A8DAD6-4A1C-ABA5-515F-026A93E45C3C}"/>
              </a:ext>
            </a:extLst>
          </p:cNvPr>
          <p:cNvPicPr>
            <a:picLocks noChangeAspect="1"/>
          </p:cNvPicPr>
          <p:nvPr/>
        </p:nvPicPr>
        <p:blipFill>
          <a:blip r:embed="rId5"/>
          <a:srcRect l="17989" t="11445" r="65905" b="34819"/>
          <a:stretch/>
        </p:blipFill>
        <p:spPr>
          <a:xfrm>
            <a:off x="4966228" y="3620675"/>
            <a:ext cx="2259540" cy="2902186"/>
          </a:xfrm>
          <a:prstGeom prst="rect">
            <a:avLst/>
          </a:prstGeom>
        </p:spPr>
      </p:pic>
    </p:spTree>
    <p:extLst>
      <p:ext uri="{BB962C8B-B14F-4D97-AF65-F5344CB8AC3E}">
        <p14:creationId xmlns:p14="http://schemas.microsoft.com/office/powerpoint/2010/main" val="109311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231126-9090-AF83-FB0F-3C89E7D44BEB}"/>
                  </a:ext>
                </a:extLst>
              </p:cNvPr>
              <p:cNvSpPr>
                <a:spLocks noGrp="1"/>
              </p:cNvSpPr>
              <p:nvPr>
                <p:ph idx="1"/>
              </p:nvPr>
            </p:nvSpPr>
            <p:spPr>
              <a:xfrm>
                <a:off x="571500" y="0"/>
                <a:ext cx="11245516" cy="7205408"/>
              </a:xfrm>
            </p:spPr>
            <p:txBody>
              <a:bodyPr>
                <a:noAutofit/>
              </a:bodyPr>
              <a:lstStyle/>
              <a:p>
                <a:pPr marL="0" indent="0">
                  <a:lnSpc>
                    <a:spcPct val="100000"/>
                  </a:lnSpc>
                  <a:buNone/>
                </a:pPr>
                <a:r>
                  <a:rPr lang="en-US" sz="1667"/>
                  <a:t>Problem: </a:t>
                </a:r>
                <a14:m>
                  <m:oMath xmlns:m="http://schemas.openxmlformats.org/officeDocument/2006/math">
                    <m:r>
                      <a:rPr lang="en-US" sz="1667" i="1">
                        <a:latin typeface="Cambria Math" panose="02040503050406030204" pitchFamily="18" charset="0"/>
                      </a:rPr>
                      <m:t>𝑓</m:t>
                    </m:r>
                    <m:d>
                      <m:dPr>
                        <m:ctrlPr>
                          <a:rPr lang="en-US" sz="1667" i="1">
                            <a:solidFill>
                              <a:srgbClr val="836967"/>
                            </a:solidFill>
                            <a:latin typeface="Cambria Math" panose="02040503050406030204" pitchFamily="18" charset="0"/>
                          </a:rPr>
                        </m:ctrlPr>
                      </m:dPr>
                      <m:e>
                        <m:r>
                          <a:rPr lang="en-US" sz="1667" i="1">
                            <a:latin typeface="Cambria Math" panose="02040503050406030204" pitchFamily="18" charset="0"/>
                          </a:rPr>
                          <m:t>𝑥</m:t>
                        </m:r>
                        <m:r>
                          <a:rPr lang="en-US" sz="1667" i="1">
                            <a:latin typeface="Cambria Math" panose="02040503050406030204" pitchFamily="18" charset="0"/>
                          </a:rPr>
                          <m:t>,</m:t>
                        </m:r>
                        <m:r>
                          <a:rPr lang="en-US" sz="1667" i="1">
                            <a:latin typeface="Cambria Math" panose="02040503050406030204" pitchFamily="18" charset="0"/>
                          </a:rPr>
                          <m:t>𝑦</m:t>
                        </m:r>
                      </m:e>
                    </m:d>
                    <m:r>
                      <a:rPr lang="en-US" sz="1667" i="1">
                        <a:latin typeface="Cambria Math" panose="02040503050406030204" pitchFamily="18" charset="0"/>
                      </a:rPr>
                      <m:t>=</m:t>
                    </m:r>
                    <m:sSup>
                      <m:sSupPr>
                        <m:ctrlPr>
                          <a:rPr lang="en-US" sz="1667" i="1">
                            <a:latin typeface="Cambria Math" panose="02040503050406030204" pitchFamily="18" charset="0"/>
                          </a:rPr>
                        </m:ctrlPr>
                      </m:sSupPr>
                      <m:e>
                        <m:r>
                          <a:rPr lang="en-US" sz="1667" i="1">
                            <a:latin typeface="Cambria Math" panose="02040503050406030204" pitchFamily="18" charset="0"/>
                          </a:rPr>
                          <m:t>𝑥</m:t>
                        </m:r>
                      </m:e>
                      <m:sup>
                        <m:r>
                          <a:rPr lang="en-US" sz="1667" i="1">
                            <a:latin typeface="Cambria Math" panose="02040503050406030204" pitchFamily="18" charset="0"/>
                          </a:rPr>
                          <m:t>2</m:t>
                        </m:r>
                      </m:sup>
                    </m:sSup>
                    <m:r>
                      <a:rPr lang="en-US" sz="1667" i="1">
                        <a:latin typeface="Cambria Math" panose="02040503050406030204" pitchFamily="18" charset="0"/>
                      </a:rPr>
                      <m:t>+</m:t>
                    </m:r>
                    <m:sSup>
                      <m:sSupPr>
                        <m:ctrlPr>
                          <a:rPr lang="en-US" sz="1667" i="1">
                            <a:latin typeface="Cambria Math" panose="02040503050406030204" pitchFamily="18" charset="0"/>
                          </a:rPr>
                        </m:ctrlPr>
                      </m:sSupPr>
                      <m:e>
                        <m:r>
                          <a:rPr lang="en-US" sz="1667" i="1">
                            <a:latin typeface="Cambria Math" panose="02040503050406030204" pitchFamily="18" charset="0"/>
                          </a:rPr>
                          <m:t>𝑦</m:t>
                        </m:r>
                      </m:e>
                      <m:sup>
                        <m:r>
                          <a:rPr lang="en-US" sz="1667" i="1">
                            <a:latin typeface="Cambria Math" panose="02040503050406030204" pitchFamily="18" charset="0"/>
                          </a:rPr>
                          <m:t>2</m:t>
                        </m:r>
                      </m:sup>
                    </m:sSup>
                    <m:r>
                      <a:rPr lang="en-US" sz="1667" i="1">
                        <a:latin typeface="Cambria Math" panose="02040503050406030204" pitchFamily="18" charset="0"/>
                      </a:rPr>
                      <m:t>+2</m:t>
                    </m:r>
                    <m:r>
                      <a:rPr lang="en-US" sz="1667" i="1">
                        <a:latin typeface="Cambria Math" panose="02040503050406030204" pitchFamily="18" charset="0"/>
                      </a:rPr>
                      <m:t>𝑥𝑦</m:t>
                    </m:r>
                  </m:oMath>
                </a14:m>
                <a:endParaRPr lang="en-US" sz="1667"/>
              </a:p>
              <a:p>
                <a:pPr marL="0" indent="0">
                  <a:lnSpc>
                    <a:spcPct val="100000"/>
                  </a:lnSpc>
                  <a:buNone/>
                </a:pPr>
                <a:endParaRPr lang="en-US" sz="1667"/>
              </a:p>
              <a:p>
                <a:pPr marL="0" indent="0">
                  <a:lnSpc>
                    <a:spcPct val="100000"/>
                  </a:lnSpc>
                  <a:buNone/>
                </a:pPr>
                <a:r>
                  <a:rPr lang="en-US" sz="1667"/>
                  <a:t>Step 1: </a:t>
                </a:r>
                <a:r>
                  <a:rPr lang="en-US" sz="1167"/>
                  <a:t>Take the partial derivate with respect to some variable, in this case </a:t>
                </a:r>
                <a14:m>
                  <m:oMath xmlns:m="http://schemas.openxmlformats.org/officeDocument/2006/math">
                    <m:r>
                      <a:rPr lang="en-US" sz="1167" i="1">
                        <a:latin typeface="Cambria Math" panose="02040503050406030204" pitchFamily="18" charset="0"/>
                      </a:rPr>
                      <m:t>𝑥</m:t>
                    </m:r>
                  </m:oMath>
                </a14:m>
                <a:endParaRPr lang="en-US" sz="1667" i="1">
                  <a:latin typeface="Cambria Math" panose="02040503050406030204" pitchFamily="18" charset="0"/>
                </a:endParaRPr>
              </a:p>
              <a:p>
                <a:pPr marL="0" indent="0">
                  <a:lnSpc>
                    <a:spcPct val="100000"/>
                  </a:lnSpc>
                  <a:buNone/>
                </a:pP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𝑥</m:t>
                        </m:r>
                      </m:den>
                    </m:f>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𝑥</m:t>
                        </m:r>
                      </m:e>
                      <m:sup>
                        <m:r>
                          <a:rPr lang="en-US" sz="1500" i="1">
                            <a:latin typeface="Cambria Math" panose="02040503050406030204" pitchFamily="18" charset="0"/>
                          </a:rPr>
                          <m:t>2</m:t>
                        </m:r>
                      </m:sup>
                    </m:sSup>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𝑦</m:t>
                        </m:r>
                      </m:e>
                      <m:sup>
                        <m:r>
                          <a:rPr lang="en-US" sz="1500" i="1">
                            <a:latin typeface="Cambria Math" panose="02040503050406030204" pitchFamily="18" charset="0"/>
                          </a:rPr>
                          <m:t>2</m:t>
                        </m:r>
                      </m:sup>
                    </m:sSup>
                    <m:r>
                      <a:rPr lang="en-US" sz="1500" i="1">
                        <a:latin typeface="Cambria Math" panose="02040503050406030204" pitchFamily="18" charset="0"/>
                      </a:rPr>
                      <m:t>+2</m:t>
                    </m:r>
                    <m:r>
                      <a:rPr lang="en-US" sz="1500" i="1">
                        <a:latin typeface="Cambria Math" panose="02040503050406030204" pitchFamily="18" charset="0"/>
                      </a:rPr>
                      <m:t>𝑥𝑦</m:t>
                    </m:r>
                  </m:oMath>
                </a14:m>
                <a:r>
                  <a:rPr lang="en-US" sz="1500"/>
                  <a:t>)</a:t>
                </a:r>
              </a:p>
              <a:p>
                <a:pPr marL="0" indent="0">
                  <a:lnSpc>
                    <a:spcPct val="100000"/>
                  </a:lnSpc>
                  <a:buNone/>
                </a:pPr>
                <a:r>
                  <a:rPr lang="en-US" sz="1500"/>
                  <a:t>= </a:t>
                </a:r>
                <a14:m>
                  <m:oMath xmlns:m="http://schemas.openxmlformats.org/officeDocument/2006/math">
                    <m:f>
                      <m:fPr>
                        <m:ctrlPr>
                          <a:rPr lang="en-US" sz="1667" i="1">
                            <a:latin typeface="Cambria Math" panose="02040503050406030204" pitchFamily="18" charset="0"/>
                          </a:rPr>
                        </m:ctrlPr>
                      </m:fPr>
                      <m:num>
                        <m:r>
                          <a:rPr lang="en-US" sz="1667" i="1">
                            <a:latin typeface="Cambria Math" panose="02040503050406030204" pitchFamily="18" charset="0"/>
                          </a:rPr>
                          <m:t>𝜕</m:t>
                        </m:r>
                        <m:r>
                          <a:rPr lang="en-US" sz="1667" i="1">
                            <a:latin typeface="Cambria Math" panose="02040503050406030204" pitchFamily="18" charset="0"/>
                          </a:rPr>
                          <m:t>𝑓</m:t>
                        </m:r>
                      </m:num>
                      <m:den>
                        <m:r>
                          <a:rPr lang="en-US" sz="1667" i="1">
                            <a:latin typeface="Cambria Math" panose="02040503050406030204" pitchFamily="18" charset="0"/>
                          </a:rPr>
                          <m:t>𝜕</m:t>
                        </m:r>
                        <m:r>
                          <a:rPr lang="en-US" sz="1667" i="1">
                            <a:latin typeface="Cambria Math" panose="02040503050406030204" pitchFamily="18" charset="0"/>
                          </a:rPr>
                          <m:t>𝑥</m:t>
                        </m:r>
                      </m:den>
                    </m:f>
                    <m:r>
                      <a:rPr lang="en-US" sz="1667" i="1">
                        <a:latin typeface="Cambria Math" panose="02040503050406030204" pitchFamily="18" charset="0"/>
                      </a:rPr>
                      <m:t>(</m:t>
                    </m:r>
                    <m:sSup>
                      <m:sSupPr>
                        <m:ctrlPr>
                          <a:rPr lang="en-US" sz="1667" i="1">
                            <a:latin typeface="Cambria Math" panose="02040503050406030204" pitchFamily="18" charset="0"/>
                          </a:rPr>
                        </m:ctrlPr>
                      </m:sSupPr>
                      <m:e>
                        <m:r>
                          <a:rPr lang="en-US" sz="1667" i="1">
                            <a:latin typeface="Cambria Math" panose="02040503050406030204" pitchFamily="18" charset="0"/>
                          </a:rPr>
                          <m:t>𝑥</m:t>
                        </m:r>
                      </m:e>
                      <m:sup>
                        <m:r>
                          <a:rPr lang="en-US" sz="1667" i="1">
                            <a:latin typeface="Cambria Math" panose="02040503050406030204" pitchFamily="18" charset="0"/>
                          </a:rPr>
                          <m:t>2</m:t>
                        </m:r>
                      </m:sup>
                    </m:sSup>
                    <m:r>
                      <a:rPr lang="en-US" sz="1667" i="1">
                        <a:latin typeface="Cambria Math" panose="02040503050406030204" pitchFamily="18" charset="0"/>
                      </a:rPr>
                      <m:t>)</m:t>
                    </m:r>
                    <m:sSup>
                      <m:sSupPr>
                        <m:ctrlPr>
                          <a:rPr lang="en-US" sz="1667" i="1">
                            <a:latin typeface="Cambria Math" panose="02040503050406030204" pitchFamily="18" charset="0"/>
                          </a:rPr>
                        </m:ctrlPr>
                      </m:sSupPr>
                      <m:e>
                        <m:r>
                          <a:rPr lang="en-US" sz="1667" i="1">
                            <a:latin typeface="Cambria Math" panose="02040503050406030204" pitchFamily="18" charset="0"/>
                          </a:rPr>
                          <m:t>+</m:t>
                        </m:r>
                        <m:f>
                          <m:fPr>
                            <m:ctrlPr>
                              <a:rPr lang="en-US" sz="1667" i="1">
                                <a:latin typeface="Cambria Math" panose="02040503050406030204" pitchFamily="18" charset="0"/>
                              </a:rPr>
                            </m:ctrlPr>
                          </m:fPr>
                          <m:num>
                            <m:r>
                              <a:rPr lang="en-US" sz="1667" i="1">
                                <a:latin typeface="Cambria Math" panose="02040503050406030204" pitchFamily="18" charset="0"/>
                              </a:rPr>
                              <m:t>𝜕</m:t>
                            </m:r>
                            <m:r>
                              <a:rPr lang="en-US" sz="1667" i="1">
                                <a:latin typeface="Cambria Math" panose="02040503050406030204" pitchFamily="18" charset="0"/>
                              </a:rPr>
                              <m:t>𝑓</m:t>
                            </m:r>
                          </m:num>
                          <m:den>
                            <m:r>
                              <a:rPr lang="en-US" sz="1667" i="1">
                                <a:latin typeface="Cambria Math" panose="02040503050406030204" pitchFamily="18" charset="0"/>
                              </a:rPr>
                              <m:t>𝜕</m:t>
                            </m:r>
                            <m:r>
                              <a:rPr lang="en-US" sz="1667" i="1">
                                <a:latin typeface="Cambria Math" panose="02040503050406030204" pitchFamily="18" charset="0"/>
                              </a:rPr>
                              <m:t>𝑥</m:t>
                            </m:r>
                          </m:den>
                        </m:f>
                        <m:r>
                          <a:rPr lang="en-US" sz="1667" i="1">
                            <a:latin typeface="Cambria Math" panose="02040503050406030204" pitchFamily="18" charset="0"/>
                          </a:rPr>
                          <m:t>(</m:t>
                        </m:r>
                        <m:r>
                          <a:rPr lang="en-US" sz="1667" i="1">
                            <a:latin typeface="Cambria Math" panose="02040503050406030204" pitchFamily="18" charset="0"/>
                          </a:rPr>
                          <m:t>𝑦</m:t>
                        </m:r>
                      </m:e>
                      <m:sup>
                        <m:r>
                          <a:rPr lang="en-US" sz="1667" i="1">
                            <a:latin typeface="Cambria Math" panose="02040503050406030204" pitchFamily="18" charset="0"/>
                          </a:rPr>
                          <m:t>2</m:t>
                        </m:r>
                      </m:sup>
                    </m:sSup>
                    <m:r>
                      <a:rPr lang="en-US" sz="1667" i="1">
                        <a:latin typeface="Cambria Math" panose="02040503050406030204" pitchFamily="18" charset="0"/>
                      </a:rPr>
                      <m:t>)+</m:t>
                    </m:r>
                    <m:f>
                      <m:fPr>
                        <m:ctrlPr>
                          <a:rPr lang="en-US" sz="1667" i="1">
                            <a:latin typeface="Cambria Math" panose="02040503050406030204" pitchFamily="18" charset="0"/>
                          </a:rPr>
                        </m:ctrlPr>
                      </m:fPr>
                      <m:num>
                        <m:r>
                          <a:rPr lang="en-US" sz="1667" i="1">
                            <a:latin typeface="Cambria Math" panose="02040503050406030204" pitchFamily="18" charset="0"/>
                          </a:rPr>
                          <m:t>𝜕</m:t>
                        </m:r>
                        <m:r>
                          <a:rPr lang="en-US" sz="1667" i="1">
                            <a:latin typeface="Cambria Math" panose="02040503050406030204" pitchFamily="18" charset="0"/>
                          </a:rPr>
                          <m:t>𝑓</m:t>
                        </m:r>
                      </m:num>
                      <m:den>
                        <m:r>
                          <a:rPr lang="en-US" sz="1667" i="1">
                            <a:latin typeface="Cambria Math" panose="02040503050406030204" pitchFamily="18" charset="0"/>
                          </a:rPr>
                          <m:t>𝜕</m:t>
                        </m:r>
                        <m:r>
                          <a:rPr lang="en-US" sz="1667" i="1">
                            <a:latin typeface="Cambria Math" panose="02040503050406030204" pitchFamily="18" charset="0"/>
                          </a:rPr>
                          <m:t>𝑥</m:t>
                        </m:r>
                      </m:den>
                    </m:f>
                    <m:r>
                      <a:rPr lang="en-US" sz="1667" i="1">
                        <a:latin typeface="Cambria Math" panose="02040503050406030204" pitchFamily="18" charset="0"/>
                      </a:rPr>
                      <m:t>(2</m:t>
                    </m:r>
                    <m:r>
                      <a:rPr lang="en-US" sz="1667" i="1">
                        <a:latin typeface="Cambria Math" panose="02040503050406030204" pitchFamily="18" charset="0"/>
                      </a:rPr>
                      <m:t>𝑥𝑦</m:t>
                    </m:r>
                  </m:oMath>
                </a14:m>
                <a:r>
                  <a:rPr lang="en-US" sz="1667"/>
                  <a:t>)	</a:t>
                </a:r>
              </a:p>
              <a:p>
                <a:pPr marL="0" indent="0">
                  <a:lnSpc>
                    <a:spcPct val="100000"/>
                  </a:lnSpc>
                  <a:buNone/>
                </a:pPr>
                <a:r>
                  <a:rPr lang="en-US" sz="1667"/>
                  <a:t>= </a:t>
                </a:r>
                <a14:m>
                  <m:oMath xmlns:m="http://schemas.openxmlformats.org/officeDocument/2006/math">
                    <m:r>
                      <a:rPr lang="en-US" sz="1500" i="1">
                        <a:latin typeface="Cambria Math" panose="02040503050406030204" pitchFamily="18" charset="0"/>
                      </a:rPr>
                      <m:t>2</m:t>
                    </m:r>
                    <m:r>
                      <a:rPr lang="en-US" sz="1500" i="1">
                        <a:latin typeface="Cambria Math" panose="02040503050406030204" pitchFamily="18" charset="0"/>
                      </a:rPr>
                      <m:t>𝑥</m:t>
                    </m:r>
                    <m:sSup>
                      <m:sSupPr>
                        <m:ctrlPr>
                          <a:rPr lang="en-US" sz="1500" i="1">
                            <a:latin typeface="Cambria Math" panose="02040503050406030204" pitchFamily="18" charset="0"/>
                          </a:rPr>
                        </m:ctrlPr>
                      </m:sSupPr>
                      <m:e>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𝑥</m:t>
                            </m:r>
                          </m:den>
                        </m:f>
                        <m:r>
                          <a:rPr lang="en-US" sz="1500" i="1">
                            <a:latin typeface="Cambria Math" panose="02040503050406030204" pitchFamily="18" charset="0"/>
                          </a:rPr>
                          <m:t>(</m:t>
                        </m:r>
                        <m:r>
                          <a:rPr lang="en-US" sz="1500" i="1">
                            <a:latin typeface="Cambria Math" panose="02040503050406030204" pitchFamily="18" charset="0"/>
                          </a:rPr>
                          <m:t>𝑦</m:t>
                        </m:r>
                      </m:e>
                      <m:sup>
                        <m:r>
                          <a:rPr lang="en-US" sz="1500" i="1">
                            <a:latin typeface="Cambria Math" panose="02040503050406030204" pitchFamily="18" charset="0"/>
                          </a:rPr>
                          <m:t>2</m:t>
                        </m:r>
                      </m:sup>
                    </m:sSup>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𝑥</m:t>
                        </m:r>
                      </m:den>
                    </m:f>
                    <m:r>
                      <a:rPr lang="en-US" sz="1500" i="1">
                        <a:latin typeface="Cambria Math" panose="02040503050406030204" pitchFamily="18" charset="0"/>
                      </a:rPr>
                      <m:t>(2</m:t>
                    </m:r>
                    <m:r>
                      <a:rPr lang="en-US" sz="1500" i="1">
                        <a:latin typeface="Cambria Math" panose="02040503050406030204" pitchFamily="18" charset="0"/>
                      </a:rPr>
                      <m:t>𝑥𝑦</m:t>
                    </m:r>
                  </m:oMath>
                </a14:m>
                <a:r>
                  <a:rPr lang="en-US" sz="1667"/>
                  <a:t>) 						By Power Rule</a:t>
                </a:r>
              </a:p>
              <a:p>
                <a:pPr marL="0" indent="0">
                  <a:lnSpc>
                    <a:spcPct val="100000"/>
                  </a:lnSpc>
                  <a:buNone/>
                </a:pPr>
                <a:r>
                  <a:rPr lang="en-US" sz="1667"/>
                  <a:t>= </a:t>
                </a:r>
                <a14:m>
                  <m:oMath xmlns:m="http://schemas.openxmlformats.org/officeDocument/2006/math">
                    <m:r>
                      <a:rPr lang="en-US" sz="1667" i="1">
                        <a:latin typeface="Cambria Math" panose="02040503050406030204" pitchFamily="18" charset="0"/>
                      </a:rPr>
                      <m:t>2</m:t>
                    </m:r>
                    <m:r>
                      <a:rPr lang="en-US" sz="1667" i="1">
                        <a:latin typeface="Cambria Math" panose="02040503050406030204" pitchFamily="18" charset="0"/>
                      </a:rPr>
                      <m:t>𝑥</m:t>
                    </m:r>
                    <m:r>
                      <a:rPr lang="en-US" sz="1667"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𝑥</m:t>
                        </m:r>
                      </m:den>
                    </m:f>
                  </m:oMath>
                </a14:m>
                <a:r>
                  <a:rPr lang="en-US" sz="1667"/>
                  <a:t>(</a:t>
                </a:r>
                <a14:m>
                  <m:oMath xmlns:m="http://schemas.openxmlformats.org/officeDocument/2006/math">
                    <m:r>
                      <a:rPr lang="en-US" sz="1500" i="1">
                        <a:latin typeface="Cambria Math" panose="02040503050406030204" pitchFamily="18" charset="0"/>
                      </a:rPr>
                      <m:t>2</m:t>
                    </m:r>
                    <m:r>
                      <a:rPr lang="en-US" sz="1500" i="1">
                        <a:latin typeface="Cambria Math" panose="02040503050406030204" pitchFamily="18" charset="0"/>
                      </a:rPr>
                      <m:t>𝑥𝑦</m:t>
                    </m:r>
                  </m:oMath>
                </a14:m>
                <a:r>
                  <a:rPr lang="en-US" sz="1667"/>
                  <a:t>)							By Constant Rule</a:t>
                </a:r>
              </a:p>
              <a:p>
                <a:pPr marL="0" indent="0">
                  <a:lnSpc>
                    <a:spcPct val="100000"/>
                  </a:lnSpc>
                  <a:buNone/>
                </a:pPr>
                <a:r>
                  <a:rPr lang="en-US" sz="1667"/>
                  <a:t>= </a:t>
                </a:r>
                <a14:m>
                  <m:oMath xmlns:m="http://schemas.openxmlformats.org/officeDocument/2006/math">
                    <m:r>
                      <a:rPr lang="en-US" sz="1667" i="1">
                        <a:latin typeface="Cambria Math" panose="02040503050406030204" pitchFamily="18" charset="0"/>
                      </a:rPr>
                      <m:t>2</m:t>
                    </m:r>
                    <m:r>
                      <a:rPr lang="en-US" sz="1667" i="1">
                        <a:latin typeface="Cambria Math" panose="02040503050406030204" pitchFamily="18" charset="0"/>
                      </a:rPr>
                      <m:t>𝑥</m:t>
                    </m:r>
                    <m:r>
                      <a:rPr lang="en-US" sz="1667" i="1">
                        <a:latin typeface="Cambria Math" panose="02040503050406030204" pitchFamily="18" charset="0"/>
                      </a:rPr>
                      <m:t>+2</m:t>
                    </m:r>
                    <m:r>
                      <a:rPr lang="en-US" sz="1667" i="1">
                        <a:latin typeface="Cambria Math" panose="02040503050406030204" pitchFamily="18" charset="0"/>
                      </a:rPr>
                      <m:t>𝑦</m:t>
                    </m:r>
                  </m:oMath>
                </a14:m>
                <a:r>
                  <a:rPr lang="en-US" sz="1667"/>
                  <a:t> 							By Constant Multiplication Rule and Power Rule 						</a:t>
                </a:r>
              </a:p>
              <a:p>
                <a:pPr marL="0" indent="0">
                  <a:lnSpc>
                    <a:spcPct val="100000"/>
                  </a:lnSpc>
                  <a:buNone/>
                </a:pPr>
                <a:r>
                  <a:rPr lang="en-US" sz="1667"/>
                  <a:t>Step 2: </a:t>
                </a:r>
                <a:r>
                  <a:rPr lang="en-US" sz="1167"/>
                  <a:t>Take the partial derivative with respect to </a:t>
                </a:r>
                <a14:m>
                  <m:oMath xmlns:m="http://schemas.openxmlformats.org/officeDocument/2006/math">
                    <m:r>
                      <a:rPr lang="en-US" sz="1167" i="1">
                        <a:latin typeface="Cambria Math" panose="02040503050406030204" pitchFamily="18" charset="0"/>
                      </a:rPr>
                      <m:t>𝑦</m:t>
                    </m:r>
                  </m:oMath>
                </a14:m>
                <a:endParaRPr lang="en-US" sz="1167"/>
              </a:p>
              <a:p>
                <a:pPr marL="0" indent="0">
                  <a:lnSpc>
                    <a:spcPct val="100000"/>
                  </a:lnSpc>
                  <a:buNone/>
                </a:pPr>
                <a14:m>
                  <m:oMath xmlns:m="http://schemas.openxmlformats.org/officeDocument/2006/math">
                    <m:f>
                      <m:fPr>
                        <m:ctrlPr>
                          <a:rPr lang="en-US" sz="1667" i="1">
                            <a:latin typeface="Cambria Math" panose="02040503050406030204" pitchFamily="18" charset="0"/>
                          </a:rPr>
                        </m:ctrlPr>
                      </m:fPr>
                      <m:num>
                        <m:r>
                          <a:rPr lang="en-US" sz="1667" i="1">
                            <a:latin typeface="Cambria Math" panose="02040503050406030204" pitchFamily="18" charset="0"/>
                          </a:rPr>
                          <m:t>𝜕</m:t>
                        </m:r>
                        <m:r>
                          <a:rPr lang="en-US" sz="1667" i="1">
                            <a:latin typeface="Cambria Math" panose="02040503050406030204" pitchFamily="18" charset="0"/>
                          </a:rPr>
                          <m:t>𝑓</m:t>
                        </m:r>
                      </m:num>
                      <m:den>
                        <m:r>
                          <a:rPr lang="en-US" sz="1667" i="1">
                            <a:latin typeface="Cambria Math" panose="02040503050406030204" pitchFamily="18" charset="0"/>
                          </a:rPr>
                          <m:t>𝜕</m:t>
                        </m:r>
                        <m:r>
                          <a:rPr lang="en-US" sz="1667" i="1">
                            <a:latin typeface="Cambria Math" panose="02040503050406030204" pitchFamily="18" charset="0"/>
                          </a:rPr>
                          <m:t>𝑦</m:t>
                        </m:r>
                      </m:den>
                    </m:f>
                    <m:r>
                      <a:rPr lang="en-US" sz="1667" i="1">
                        <a:latin typeface="Cambria Math" panose="02040503050406030204" pitchFamily="18" charset="0"/>
                      </a:rPr>
                      <m:t>(</m:t>
                    </m:r>
                    <m:sSup>
                      <m:sSupPr>
                        <m:ctrlPr>
                          <a:rPr lang="en-US" sz="1667" i="1">
                            <a:latin typeface="Cambria Math" panose="02040503050406030204" pitchFamily="18" charset="0"/>
                          </a:rPr>
                        </m:ctrlPr>
                      </m:sSupPr>
                      <m:e>
                        <m:r>
                          <a:rPr lang="en-US" sz="1667" i="1">
                            <a:latin typeface="Cambria Math" panose="02040503050406030204" pitchFamily="18" charset="0"/>
                          </a:rPr>
                          <m:t>𝑥</m:t>
                        </m:r>
                      </m:e>
                      <m:sup>
                        <m:r>
                          <a:rPr lang="en-US" sz="1667" i="1">
                            <a:latin typeface="Cambria Math" panose="02040503050406030204" pitchFamily="18" charset="0"/>
                          </a:rPr>
                          <m:t>2</m:t>
                        </m:r>
                      </m:sup>
                    </m:sSup>
                    <m:r>
                      <a:rPr lang="en-US" sz="1667" i="1">
                        <a:latin typeface="Cambria Math" panose="02040503050406030204" pitchFamily="18" charset="0"/>
                      </a:rPr>
                      <m:t>+</m:t>
                    </m:r>
                    <m:sSup>
                      <m:sSupPr>
                        <m:ctrlPr>
                          <a:rPr lang="en-US" sz="1667" i="1">
                            <a:latin typeface="Cambria Math" panose="02040503050406030204" pitchFamily="18" charset="0"/>
                          </a:rPr>
                        </m:ctrlPr>
                      </m:sSupPr>
                      <m:e>
                        <m:r>
                          <a:rPr lang="en-US" sz="1667" i="1">
                            <a:latin typeface="Cambria Math" panose="02040503050406030204" pitchFamily="18" charset="0"/>
                          </a:rPr>
                          <m:t>𝑦</m:t>
                        </m:r>
                      </m:e>
                      <m:sup>
                        <m:r>
                          <a:rPr lang="en-US" sz="1667" i="1">
                            <a:latin typeface="Cambria Math" panose="02040503050406030204" pitchFamily="18" charset="0"/>
                          </a:rPr>
                          <m:t>2</m:t>
                        </m:r>
                      </m:sup>
                    </m:sSup>
                    <m:r>
                      <a:rPr lang="en-US" sz="1667" i="1">
                        <a:latin typeface="Cambria Math" panose="02040503050406030204" pitchFamily="18" charset="0"/>
                      </a:rPr>
                      <m:t>+2</m:t>
                    </m:r>
                    <m:r>
                      <a:rPr lang="en-US" sz="1667" i="1">
                        <a:latin typeface="Cambria Math" panose="02040503050406030204" pitchFamily="18" charset="0"/>
                      </a:rPr>
                      <m:t>𝑥𝑦</m:t>
                    </m:r>
                  </m:oMath>
                </a14:m>
                <a:r>
                  <a:rPr lang="en-US" sz="1667"/>
                  <a:t>)</a:t>
                </a:r>
              </a:p>
              <a:p>
                <a:pPr marL="0" indent="0">
                  <a:lnSpc>
                    <a:spcPct val="100000"/>
                  </a:lnSpc>
                  <a:buNone/>
                </a:pPr>
                <a:r>
                  <a:rPr lang="en-US" sz="1667"/>
                  <a:t>=</a:t>
                </a:r>
                <a:r>
                  <a:rPr lang="en-US" sz="1500"/>
                  <a:t> </a:t>
                </a: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𝑦</m:t>
                        </m:r>
                      </m:den>
                    </m:f>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𝑥</m:t>
                        </m:r>
                      </m:e>
                      <m:sup>
                        <m:r>
                          <a:rPr lang="en-US" sz="1500" i="1">
                            <a:latin typeface="Cambria Math" panose="02040503050406030204" pitchFamily="18" charset="0"/>
                          </a:rPr>
                          <m:t>2</m:t>
                        </m:r>
                      </m:sup>
                    </m:sSup>
                    <m:r>
                      <a:rPr lang="en-US" sz="1500" i="1">
                        <a:latin typeface="Cambria Math" panose="02040503050406030204" pitchFamily="18" charset="0"/>
                      </a:rPr>
                      <m:t>)</m:t>
                    </m:r>
                    <m:sSup>
                      <m:sSupPr>
                        <m:ctrlPr>
                          <a:rPr lang="en-US" sz="1500" i="1">
                            <a:latin typeface="Cambria Math" panose="02040503050406030204" pitchFamily="18" charset="0"/>
                          </a:rPr>
                        </m:ctrlPr>
                      </m:sSupPr>
                      <m:e>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𝑦</m:t>
                            </m:r>
                          </m:den>
                        </m:f>
                        <m:r>
                          <a:rPr lang="en-US" sz="1500" i="1">
                            <a:latin typeface="Cambria Math" panose="02040503050406030204" pitchFamily="18" charset="0"/>
                          </a:rPr>
                          <m:t>(</m:t>
                        </m:r>
                        <m:r>
                          <a:rPr lang="en-US" sz="1500" i="1">
                            <a:latin typeface="Cambria Math" panose="02040503050406030204" pitchFamily="18" charset="0"/>
                          </a:rPr>
                          <m:t>𝑦</m:t>
                        </m:r>
                      </m:e>
                      <m:sup>
                        <m:r>
                          <a:rPr lang="en-US" sz="1500" i="1">
                            <a:latin typeface="Cambria Math" panose="02040503050406030204" pitchFamily="18" charset="0"/>
                          </a:rPr>
                          <m:t>2</m:t>
                        </m:r>
                      </m:sup>
                    </m:sSup>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𝑦</m:t>
                        </m:r>
                      </m:den>
                    </m:f>
                    <m:r>
                      <a:rPr lang="en-US" sz="1500" i="1">
                        <a:latin typeface="Cambria Math" panose="02040503050406030204" pitchFamily="18" charset="0"/>
                      </a:rPr>
                      <m:t>(2</m:t>
                    </m:r>
                    <m:r>
                      <a:rPr lang="en-US" sz="1500" i="1">
                        <a:latin typeface="Cambria Math" panose="02040503050406030204" pitchFamily="18" charset="0"/>
                      </a:rPr>
                      <m:t>𝑥𝑦</m:t>
                    </m:r>
                  </m:oMath>
                </a14:m>
                <a:r>
                  <a:rPr lang="en-US" sz="1667"/>
                  <a:t>)						</a:t>
                </a:r>
              </a:p>
              <a:p>
                <a:pPr marL="0" indent="0">
                  <a:lnSpc>
                    <a:spcPct val="100000"/>
                  </a:lnSpc>
                  <a:buNone/>
                </a:pPr>
                <a:r>
                  <a:rPr lang="en-US" sz="1667"/>
                  <a:t>= </a:t>
                </a:r>
                <a14:m>
                  <m:oMath xmlns:m="http://schemas.openxmlformats.org/officeDocument/2006/math">
                    <m:sSup>
                      <m:sSupPr>
                        <m:ctrlPr>
                          <a:rPr lang="en-US" sz="1667" i="1">
                            <a:latin typeface="Cambria Math" panose="02040503050406030204" pitchFamily="18" charset="0"/>
                          </a:rPr>
                        </m:ctrlPr>
                      </m:sSupPr>
                      <m:e>
                        <m:f>
                          <m:fPr>
                            <m:ctrlPr>
                              <a:rPr lang="en-US" sz="1667" i="1">
                                <a:latin typeface="Cambria Math" panose="02040503050406030204" pitchFamily="18" charset="0"/>
                              </a:rPr>
                            </m:ctrlPr>
                          </m:fPr>
                          <m:num>
                            <m:r>
                              <a:rPr lang="en-US" sz="1667" i="1">
                                <a:latin typeface="Cambria Math" panose="02040503050406030204" pitchFamily="18" charset="0"/>
                              </a:rPr>
                              <m:t>𝜕</m:t>
                            </m:r>
                            <m:r>
                              <a:rPr lang="en-US" sz="1667" i="1">
                                <a:latin typeface="Cambria Math" panose="02040503050406030204" pitchFamily="18" charset="0"/>
                              </a:rPr>
                              <m:t>𝑓</m:t>
                            </m:r>
                          </m:num>
                          <m:den>
                            <m:r>
                              <a:rPr lang="en-US" sz="1667" i="1">
                                <a:latin typeface="Cambria Math" panose="02040503050406030204" pitchFamily="18" charset="0"/>
                              </a:rPr>
                              <m:t>𝜕</m:t>
                            </m:r>
                            <m:r>
                              <a:rPr lang="en-US" sz="1667" i="1">
                                <a:latin typeface="Cambria Math" panose="02040503050406030204" pitchFamily="18" charset="0"/>
                              </a:rPr>
                              <m:t>𝑦</m:t>
                            </m:r>
                          </m:den>
                        </m:f>
                        <m:r>
                          <a:rPr lang="en-US" sz="1667" i="1">
                            <a:latin typeface="Cambria Math" panose="02040503050406030204" pitchFamily="18" charset="0"/>
                          </a:rPr>
                          <m:t>(</m:t>
                        </m:r>
                        <m:r>
                          <a:rPr lang="en-US" sz="1667" i="1">
                            <a:latin typeface="Cambria Math" panose="02040503050406030204" pitchFamily="18" charset="0"/>
                          </a:rPr>
                          <m:t>𝑦</m:t>
                        </m:r>
                      </m:e>
                      <m:sup>
                        <m:r>
                          <a:rPr lang="en-US" sz="1667" i="1">
                            <a:latin typeface="Cambria Math" panose="02040503050406030204" pitchFamily="18" charset="0"/>
                          </a:rPr>
                          <m:t>2</m:t>
                        </m:r>
                      </m:sup>
                    </m:sSup>
                    <m:r>
                      <a:rPr lang="en-US" sz="1667" i="1">
                        <a:latin typeface="Cambria Math" panose="02040503050406030204" pitchFamily="18" charset="0"/>
                      </a:rPr>
                      <m:t>)+</m:t>
                    </m:r>
                    <m:f>
                      <m:fPr>
                        <m:ctrlPr>
                          <a:rPr lang="en-US" sz="1667" i="1">
                            <a:latin typeface="Cambria Math" panose="02040503050406030204" pitchFamily="18" charset="0"/>
                          </a:rPr>
                        </m:ctrlPr>
                      </m:fPr>
                      <m:num>
                        <m:r>
                          <a:rPr lang="en-US" sz="1667" i="1">
                            <a:latin typeface="Cambria Math" panose="02040503050406030204" pitchFamily="18" charset="0"/>
                          </a:rPr>
                          <m:t>𝜕</m:t>
                        </m:r>
                        <m:r>
                          <a:rPr lang="en-US" sz="1667" i="1">
                            <a:latin typeface="Cambria Math" panose="02040503050406030204" pitchFamily="18" charset="0"/>
                          </a:rPr>
                          <m:t>𝑓</m:t>
                        </m:r>
                      </m:num>
                      <m:den>
                        <m:r>
                          <a:rPr lang="en-US" sz="1667" i="1">
                            <a:latin typeface="Cambria Math" panose="02040503050406030204" pitchFamily="18" charset="0"/>
                          </a:rPr>
                          <m:t>𝜕</m:t>
                        </m:r>
                        <m:r>
                          <a:rPr lang="en-US" sz="1667" i="1">
                            <a:latin typeface="Cambria Math" panose="02040503050406030204" pitchFamily="18" charset="0"/>
                          </a:rPr>
                          <m:t>𝑦</m:t>
                        </m:r>
                      </m:den>
                    </m:f>
                    <m:r>
                      <a:rPr lang="en-US" sz="1667" i="1">
                        <a:latin typeface="Cambria Math" panose="02040503050406030204" pitchFamily="18" charset="0"/>
                      </a:rPr>
                      <m:t>(2</m:t>
                    </m:r>
                    <m:r>
                      <a:rPr lang="en-US" sz="1667" i="1">
                        <a:latin typeface="Cambria Math" panose="02040503050406030204" pitchFamily="18" charset="0"/>
                      </a:rPr>
                      <m:t>𝑥𝑦</m:t>
                    </m:r>
                  </m:oMath>
                </a14:m>
                <a:r>
                  <a:rPr lang="en-US" sz="1667"/>
                  <a:t>)							By Constant Rule</a:t>
                </a:r>
              </a:p>
              <a:p>
                <a:pPr marL="0" indent="0">
                  <a:lnSpc>
                    <a:spcPct val="100000"/>
                  </a:lnSpc>
                  <a:buNone/>
                </a:pPr>
                <a:r>
                  <a:rPr lang="en-US" sz="1667"/>
                  <a:t>= </a:t>
                </a:r>
                <a14:m>
                  <m:oMath xmlns:m="http://schemas.openxmlformats.org/officeDocument/2006/math">
                    <m:r>
                      <a:rPr lang="en-US" sz="1667" i="1">
                        <a:latin typeface="Cambria Math" panose="02040503050406030204" pitchFamily="18" charset="0"/>
                      </a:rPr>
                      <m:t>2</m:t>
                    </m:r>
                    <m:r>
                      <a:rPr lang="en-US" sz="1667" i="1">
                        <a:latin typeface="Cambria Math" panose="02040503050406030204" pitchFamily="18" charset="0"/>
                      </a:rPr>
                      <m:t>𝑦</m:t>
                    </m:r>
                    <m:r>
                      <a:rPr lang="en-US" sz="1667"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𝑦</m:t>
                        </m:r>
                      </m:den>
                    </m:f>
                    <m:r>
                      <a:rPr lang="en-US" sz="1500" i="1">
                        <a:latin typeface="Cambria Math" panose="02040503050406030204" pitchFamily="18" charset="0"/>
                      </a:rPr>
                      <m:t>(2</m:t>
                    </m:r>
                    <m:r>
                      <a:rPr lang="en-US" sz="1500" i="1">
                        <a:latin typeface="Cambria Math" panose="02040503050406030204" pitchFamily="18" charset="0"/>
                      </a:rPr>
                      <m:t>𝑥𝑦</m:t>
                    </m:r>
                  </m:oMath>
                </a14:m>
                <a:r>
                  <a:rPr lang="en-US" sz="1667"/>
                  <a:t>)							By Power Rule</a:t>
                </a:r>
              </a:p>
              <a:p>
                <a:pPr marL="0" indent="0">
                  <a:lnSpc>
                    <a:spcPct val="100000"/>
                  </a:lnSpc>
                  <a:buNone/>
                </a:pPr>
                <a:r>
                  <a:rPr lang="en-US" sz="1667"/>
                  <a:t>=</a:t>
                </a:r>
                <a14:m>
                  <m:oMath xmlns:m="http://schemas.openxmlformats.org/officeDocument/2006/math">
                    <m:r>
                      <a:rPr lang="en-US" sz="1500">
                        <a:latin typeface="Cambria Math" panose="02040503050406030204" pitchFamily="18" charset="0"/>
                      </a:rPr>
                      <m:t> </m:t>
                    </m:r>
                    <m:r>
                      <a:rPr lang="en-US" sz="1500" i="1">
                        <a:latin typeface="Cambria Math" panose="02040503050406030204" pitchFamily="18" charset="0"/>
                      </a:rPr>
                      <m:t>2</m:t>
                    </m:r>
                    <m:r>
                      <a:rPr lang="en-US" sz="1500" i="1">
                        <a:latin typeface="Cambria Math" panose="02040503050406030204" pitchFamily="18" charset="0"/>
                      </a:rPr>
                      <m:t>𝑦</m:t>
                    </m:r>
                    <m:r>
                      <a:rPr lang="en-US" sz="1667" i="1">
                        <a:latin typeface="Cambria Math" panose="02040503050406030204" pitchFamily="18" charset="0"/>
                      </a:rPr>
                      <m:t>+2</m:t>
                    </m:r>
                    <m:r>
                      <a:rPr lang="en-US" sz="1667" i="1">
                        <a:latin typeface="Cambria Math" panose="02040503050406030204" pitchFamily="18" charset="0"/>
                      </a:rPr>
                      <m:t>𝑥</m:t>
                    </m:r>
                  </m:oMath>
                </a14:m>
                <a:r>
                  <a:rPr lang="en-US" sz="1667"/>
                  <a:t> 								</a:t>
                </a:r>
                <a:r>
                  <a:rPr lang="en-US" sz="1400"/>
                  <a:t>By Constant Multiplication Rule and Power Rule</a:t>
                </a:r>
                <a:endParaRPr lang="en-US" sz="1667"/>
              </a:p>
              <a:p>
                <a:pPr marL="0" indent="0">
                  <a:lnSpc>
                    <a:spcPct val="100000"/>
                  </a:lnSpc>
                  <a:buNone/>
                </a:pPr>
                <a:r>
                  <a:rPr lang="en-US" sz="1500"/>
                  <a:t>Thus, </a:t>
                </a:r>
                <a14:m>
                  <m:oMath xmlns:m="http://schemas.openxmlformats.org/officeDocument/2006/math">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𝑥</m:t>
                        </m:r>
                      </m:den>
                    </m:f>
                    <m:r>
                      <a:rPr lang="en-US" sz="1500" i="1">
                        <a:latin typeface="Cambria Math" panose="02040503050406030204" pitchFamily="18" charset="0"/>
                      </a:rPr>
                      <m:t>=2</m:t>
                    </m:r>
                    <m:r>
                      <a:rPr lang="en-US" sz="1500" i="1">
                        <a:latin typeface="Cambria Math" panose="02040503050406030204" pitchFamily="18" charset="0"/>
                      </a:rPr>
                      <m:t>𝑥</m:t>
                    </m:r>
                    <m:r>
                      <a:rPr lang="en-US" sz="1500" i="1">
                        <a:latin typeface="Cambria Math" panose="02040503050406030204" pitchFamily="18" charset="0"/>
                      </a:rPr>
                      <m:t>+2</m:t>
                    </m:r>
                    <m:r>
                      <a:rPr lang="en-US" sz="1500" i="1">
                        <a:latin typeface="Cambria Math" panose="02040503050406030204" pitchFamily="18" charset="0"/>
                      </a:rPr>
                      <m:t>𝑦</m:t>
                    </m:r>
                    <m:r>
                      <a:rPr lang="en-US" sz="1500" i="1">
                        <a:latin typeface="Cambria Math" panose="02040503050406030204" pitchFamily="18" charset="0"/>
                      </a:rPr>
                      <m:t> , </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𝑓</m:t>
                        </m:r>
                      </m:num>
                      <m:den>
                        <m:r>
                          <a:rPr lang="en-US" sz="1500" i="1">
                            <a:latin typeface="Cambria Math" panose="02040503050406030204" pitchFamily="18" charset="0"/>
                          </a:rPr>
                          <m:t>𝜕</m:t>
                        </m:r>
                        <m:r>
                          <a:rPr lang="en-US" sz="1500" i="1">
                            <a:latin typeface="Cambria Math" panose="02040503050406030204" pitchFamily="18" charset="0"/>
                          </a:rPr>
                          <m:t>𝑦</m:t>
                        </m:r>
                      </m:den>
                    </m:f>
                    <m:r>
                      <a:rPr lang="en-US" sz="1500" i="1">
                        <a:latin typeface="Cambria Math" panose="02040503050406030204" pitchFamily="18" charset="0"/>
                      </a:rPr>
                      <m:t>=</m:t>
                    </m:r>
                    <m:r>
                      <a:rPr lang="en-US" sz="1667" i="1">
                        <a:latin typeface="Cambria Math" panose="02040503050406030204" pitchFamily="18" charset="0"/>
                      </a:rPr>
                      <m:t>2</m:t>
                    </m:r>
                    <m:r>
                      <a:rPr lang="en-US" sz="1667" i="1">
                        <a:latin typeface="Cambria Math" panose="02040503050406030204" pitchFamily="18" charset="0"/>
                      </a:rPr>
                      <m:t>𝑦</m:t>
                    </m:r>
                    <m:r>
                      <a:rPr lang="en-US" sz="2000" i="1">
                        <a:latin typeface="Cambria Math" panose="02040503050406030204" pitchFamily="18" charset="0"/>
                      </a:rPr>
                      <m:t>+</m:t>
                    </m:r>
                    <m:r>
                      <a:rPr lang="en-US" sz="1667" i="1">
                        <a:latin typeface="Cambria Math" panose="02040503050406030204" pitchFamily="18" charset="0"/>
                      </a:rPr>
                      <m:t>2</m:t>
                    </m:r>
                    <m:r>
                      <a:rPr lang="en-US" sz="1667" i="1">
                        <a:latin typeface="Cambria Math" panose="02040503050406030204" pitchFamily="18" charset="0"/>
                      </a:rPr>
                      <m:t>𝑥</m:t>
                    </m:r>
                  </m:oMath>
                </a14:m>
                <a:endParaRPr lang="en-US" sz="1667"/>
              </a:p>
              <a:p>
                <a:pPr marL="0" indent="0">
                  <a:lnSpc>
                    <a:spcPct val="100000"/>
                  </a:lnSpc>
                  <a:buNone/>
                </a:pPr>
                <a:endParaRPr lang="en-US" sz="875"/>
              </a:p>
              <a:p>
                <a:pPr marL="0" indent="0">
                  <a:lnSpc>
                    <a:spcPct val="100000"/>
                  </a:lnSpc>
                  <a:buNone/>
                </a:pPr>
                <a:endParaRPr lang="en-US" sz="875"/>
              </a:p>
              <a:p>
                <a:pPr marL="0" indent="0">
                  <a:lnSpc>
                    <a:spcPct val="100000"/>
                  </a:lnSpc>
                  <a:buNone/>
                </a:pPr>
                <a:endParaRPr lang="en-US" sz="875"/>
              </a:p>
            </p:txBody>
          </p:sp>
        </mc:Choice>
        <mc:Fallback>
          <p:sp>
            <p:nvSpPr>
              <p:cNvPr id="3" name="Content Placeholder 2">
                <a:extLst>
                  <a:ext uri="{FF2B5EF4-FFF2-40B4-BE49-F238E27FC236}">
                    <a16:creationId xmlns:a16="http://schemas.microsoft.com/office/drawing/2014/main" id="{69231126-9090-AF83-FB0F-3C89E7D44BEB}"/>
                  </a:ext>
                </a:extLst>
              </p:cNvPr>
              <p:cNvSpPr>
                <a:spLocks noGrp="1" noRot="1" noChangeAspect="1" noMove="1" noResize="1" noEditPoints="1" noAdjustHandles="1" noChangeArrowheads="1" noChangeShapeType="1" noTextEdit="1"/>
              </p:cNvSpPr>
              <p:nvPr>
                <p:ph idx="1"/>
              </p:nvPr>
            </p:nvSpPr>
            <p:spPr>
              <a:xfrm>
                <a:off x="571500" y="0"/>
                <a:ext cx="11245516" cy="7205408"/>
              </a:xfrm>
              <a:blipFill>
                <a:blip r:embed="rId2"/>
                <a:stretch>
                  <a:fillRect l="-380" t="-254"/>
                </a:stretch>
              </a:blipFill>
            </p:spPr>
            <p:txBody>
              <a:bodyPr/>
              <a:lstStyle/>
              <a:p>
                <a:r>
                  <a:rPr lang="en-US">
                    <a:noFill/>
                  </a:rPr>
                  <a:t> </a:t>
                </a:r>
              </a:p>
            </p:txBody>
          </p:sp>
        </mc:Fallback>
      </mc:AlternateContent>
    </p:spTree>
    <p:extLst>
      <p:ext uri="{BB962C8B-B14F-4D97-AF65-F5344CB8AC3E}">
        <p14:creationId xmlns:p14="http://schemas.microsoft.com/office/powerpoint/2010/main" val="2176044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purple cone on a grid&#10;&#10;AI-generated content may be incorrect.">
            <a:extLst>
              <a:ext uri="{FF2B5EF4-FFF2-40B4-BE49-F238E27FC236}">
                <a16:creationId xmlns:a16="http://schemas.microsoft.com/office/drawing/2014/main" id="{5EC51DB5-D72C-BC93-C30B-BA68B5D5DCFF}"/>
              </a:ext>
            </a:extLst>
          </p:cNvPr>
          <p:cNvPicPr>
            <a:picLocks noChangeAspect="1"/>
          </p:cNvPicPr>
          <p:nvPr/>
        </p:nvPicPr>
        <p:blipFill>
          <a:blip r:embed="rId3"/>
          <a:srcRect t="14990"/>
          <a:stretch/>
        </p:blipFill>
        <p:spPr>
          <a:xfrm>
            <a:off x="571517" y="1282"/>
            <a:ext cx="11048983" cy="6856718"/>
          </a:xfrm>
          <a:prstGeom prst="rect">
            <a:avLst/>
          </a:prstGeom>
        </p:spPr>
      </p:pic>
      <p:sp>
        <p:nvSpPr>
          <p:cNvPr id="11" name="Freeform: Shape 10">
            <a:extLst>
              <a:ext uri="{FF2B5EF4-FFF2-40B4-BE49-F238E27FC236}">
                <a16:creationId xmlns:a16="http://schemas.microsoft.com/office/drawing/2014/main" id="{0C4D64F0-E7A5-9CA9-6545-7A9E159C77DA}"/>
              </a:ext>
            </a:extLst>
          </p:cNvPr>
          <p:cNvSpPr/>
          <p:nvPr/>
        </p:nvSpPr>
        <p:spPr>
          <a:xfrm>
            <a:off x="4315354" y="2578366"/>
            <a:ext cx="1322917" cy="1213114"/>
          </a:xfrm>
          <a:custGeom>
            <a:avLst/>
            <a:gdLst>
              <a:gd name="connsiteX0" fmla="*/ 0 w 1587500"/>
              <a:gd name="connsiteY0" fmla="*/ 0 h 1455737"/>
              <a:gd name="connsiteX1" fmla="*/ 1022350 w 1587500"/>
              <a:gd name="connsiteY1" fmla="*/ 546100 h 1455737"/>
              <a:gd name="connsiteX2" fmla="*/ 1338263 w 1587500"/>
              <a:gd name="connsiteY2" fmla="*/ 947737 h 1455737"/>
              <a:gd name="connsiteX3" fmla="*/ 1485900 w 1587500"/>
              <a:gd name="connsiteY3" fmla="*/ 1235075 h 1455737"/>
              <a:gd name="connsiteX4" fmla="*/ 1587500 w 1587500"/>
              <a:gd name="connsiteY4" fmla="*/ 1455737 h 145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0" h="1455737">
                <a:moveTo>
                  <a:pt x="0" y="0"/>
                </a:moveTo>
                <a:cubicBezTo>
                  <a:pt x="399653" y="194072"/>
                  <a:pt x="799306" y="388144"/>
                  <a:pt x="1022350" y="546100"/>
                </a:cubicBezTo>
                <a:cubicBezTo>
                  <a:pt x="1245394" y="704056"/>
                  <a:pt x="1261005" y="832908"/>
                  <a:pt x="1338263" y="947737"/>
                </a:cubicBezTo>
                <a:cubicBezTo>
                  <a:pt x="1415521" y="1062566"/>
                  <a:pt x="1444361" y="1150408"/>
                  <a:pt x="1485900" y="1235075"/>
                </a:cubicBezTo>
                <a:cubicBezTo>
                  <a:pt x="1527439" y="1319742"/>
                  <a:pt x="1557469" y="1387739"/>
                  <a:pt x="1587500" y="145573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2" name="Freeform: Shape 11">
            <a:extLst>
              <a:ext uri="{FF2B5EF4-FFF2-40B4-BE49-F238E27FC236}">
                <a16:creationId xmlns:a16="http://schemas.microsoft.com/office/drawing/2014/main" id="{F1757F82-DBDF-1A24-ADB5-437077E14CA2}"/>
              </a:ext>
            </a:extLst>
          </p:cNvPr>
          <p:cNvSpPr/>
          <p:nvPr/>
        </p:nvSpPr>
        <p:spPr>
          <a:xfrm>
            <a:off x="5638271" y="3791479"/>
            <a:ext cx="187854" cy="477573"/>
          </a:xfrm>
          <a:custGeom>
            <a:avLst/>
            <a:gdLst>
              <a:gd name="connsiteX0" fmla="*/ 0 w 160338"/>
              <a:gd name="connsiteY0" fmla="*/ 0 h 412750"/>
              <a:gd name="connsiteX1" fmla="*/ 160338 w 160338"/>
              <a:gd name="connsiteY1" fmla="*/ 412750 h 412750"/>
            </a:gdLst>
            <a:ahLst/>
            <a:cxnLst>
              <a:cxn ang="0">
                <a:pos x="connsiteX0" y="connsiteY0"/>
              </a:cxn>
              <a:cxn ang="0">
                <a:pos x="connsiteX1" y="connsiteY1"/>
              </a:cxn>
            </a:cxnLst>
            <a:rect l="l" t="t" r="r" b="b"/>
            <a:pathLst>
              <a:path w="160338" h="412750">
                <a:moveTo>
                  <a:pt x="0" y="0"/>
                </a:moveTo>
                <a:lnTo>
                  <a:pt x="160338" y="41275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
        <p:nvSpPr>
          <p:cNvPr id="14" name="Freeform: Shape 13">
            <a:extLst>
              <a:ext uri="{FF2B5EF4-FFF2-40B4-BE49-F238E27FC236}">
                <a16:creationId xmlns:a16="http://schemas.microsoft.com/office/drawing/2014/main" id="{0EBD6834-06FF-9CE9-9D9C-FBA924769EEC}"/>
              </a:ext>
            </a:extLst>
          </p:cNvPr>
          <p:cNvSpPr/>
          <p:nvPr/>
        </p:nvSpPr>
        <p:spPr>
          <a:xfrm>
            <a:off x="6611938" y="3983302"/>
            <a:ext cx="1185333" cy="302948"/>
          </a:xfrm>
          <a:custGeom>
            <a:avLst/>
            <a:gdLst>
              <a:gd name="connsiteX0" fmla="*/ 1422400 w 1422400"/>
              <a:gd name="connsiteY0" fmla="*/ 363538 h 363538"/>
              <a:gd name="connsiteX1" fmla="*/ 779463 w 1422400"/>
              <a:gd name="connsiteY1" fmla="*/ 74613 h 363538"/>
              <a:gd name="connsiteX2" fmla="*/ 444500 w 1422400"/>
              <a:gd name="connsiteY2" fmla="*/ 1 h 363538"/>
              <a:gd name="connsiteX3" fmla="*/ 142875 w 1422400"/>
              <a:gd name="connsiteY3" fmla="*/ 73026 h 363538"/>
              <a:gd name="connsiteX4" fmla="*/ 0 w 1422400"/>
              <a:gd name="connsiteY4" fmla="*/ 171451 h 363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2400" h="363538">
                <a:moveTo>
                  <a:pt x="1422400" y="363538"/>
                </a:moveTo>
                <a:cubicBezTo>
                  <a:pt x="1182423" y="249370"/>
                  <a:pt x="942446" y="135202"/>
                  <a:pt x="779463" y="74613"/>
                </a:cubicBezTo>
                <a:cubicBezTo>
                  <a:pt x="616480" y="14024"/>
                  <a:pt x="550598" y="265"/>
                  <a:pt x="444500" y="1"/>
                </a:cubicBezTo>
                <a:cubicBezTo>
                  <a:pt x="338402" y="-264"/>
                  <a:pt x="216958" y="44451"/>
                  <a:pt x="142875" y="73026"/>
                </a:cubicBezTo>
                <a:cubicBezTo>
                  <a:pt x="68792" y="101601"/>
                  <a:pt x="34396" y="136526"/>
                  <a:pt x="0" y="171451"/>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1"/>
          </a:p>
        </p:txBody>
      </p:sp>
    </p:spTree>
    <p:extLst>
      <p:ext uri="{BB962C8B-B14F-4D97-AF65-F5344CB8AC3E}">
        <p14:creationId xmlns:p14="http://schemas.microsoft.com/office/powerpoint/2010/main" val="39976854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function&#10;&#10;AI-generated content may be incorrect.">
            <a:extLst>
              <a:ext uri="{FF2B5EF4-FFF2-40B4-BE49-F238E27FC236}">
                <a16:creationId xmlns:a16="http://schemas.microsoft.com/office/drawing/2014/main" id="{88EF3880-8F59-D8C2-74BC-60248CF79C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5740" y="327729"/>
            <a:ext cx="7380520" cy="6202541"/>
          </a:xfrm>
          <a:prstGeom prst="rect">
            <a:avLst/>
          </a:prstGeom>
          <a:noFill/>
          <a:ln>
            <a:noFill/>
          </a:ln>
        </p:spPr>
      </p:pic>
    </p:spTree>
    <p:extLst>
      <p:ext uri="{BB962C8B-B14F-4D97-AF65-F5344CB8AC3E}">
        <p14:creationId xmlns:p14="http://schemas.microsoft.com/office/powerpoint/2010/main" val="271972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1933"/>
        </a:solidFill>
        <a:effectLst/>
      </p:bgPr>
    </p:bg>
    <p:spTree>
      <p:nvGrpSpPr>
        <p:cNvPr id="1" name="">
          <a:extLst>
            <a:ext uri="{FF2B5EF4-FFF2-40B4-BE49-F238E27FC236}">
              <a16:creationId xmlns:a16="http://schemas.microsoft.com/office/drawing/2014/main" id="{32FF6081-9048-7331-3AB6-378B27D4D45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4E8D54-9D3C-8665-0A2E-B2DD5341CEF0}"/>
              </a:ext>
            </a:extLst>
          </p:cNvPr>
          <p:cNvSpPr>
            <a:spLocks noGrp="1"/>
          </p:cNvSpPr>
          <p:nvPr>
            <p:ph type="ctrTitle"/>
          </p:nvPr>
        </p:nvSpPr>
        <p:spPr>
          <a:xfrm>
            <a:off x="842771" y="825073"/>
            <a:ext cx="10506458" cy="2162363"/>
          </a:xfrm>
        </p:spPr>
        <p:txBody>
          <a:bodyPr>
            <a:normAutofit/>
          </a:bodyPr>
          <a:lstStyle/>
          <a:p>
            <a:r>
              <a:rPr lang="en-US" sz="7200">
                <a:solidFill>
                  <a:schemeClr val="bg1"/>
                </a:solidFill>
              </a:rPr>
              <a:t>Data Engineering: Fundamentals and Storage</a:t>
            </a:r>
          </a:p>
        </p:txBody>
      </p:sp>
      <p:grpSp>
        <p:nvGrpSpPr>
          <p:cNvPr id="7" name="Group 6">
            <a:extLst>
              <a:ext uri="{FF2B5EF4-FFF2-40B4-BE49-F238E27FC236}">
                <a16:creationId xmlns:a16="http://schemas.microsoft.com/office/drawing/2014/main" id="{D5356A24-DD62-FFCE-653E-0FDDCA852735}"/>
              </a:ext>
            </a:extLst>
          </p:cNvPr>
          <p:cNvGrpSpPr/>
          <p:nvPr/>
        </p:nvGrpSpPr>
        <p:grpSpPr>
          <a:xfrm>
            <a:off x="5292556" y="3870565"/>
            <a:ext cx="1606888" cy="1565152"/>
            <a:chOff x="5638800" y="4510181"/>
            <a:chExt cx="1240325" cy="1231980"/>
          </a:xfrm>
        </p:grpSpPr>
        <p:pic>
          <p:nvPicPr>
            <p:cNvPr id="3" name="Graphic 2" descr="Database with solid fill">
              <a:extLst>
                <a:ext uri="{FF2B5EF4-FFF2-40B4-BE49-F238E27FC236}">
                  <a16:creationId xmlns:a16="http://schemas.microsoft.com/office/drawing/2014/main" id="{DBCA3F5D-3603-E965-F54A-3E256E3D7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4510181"/>
              <a:ext cx="914400" cy="914400"/>
            </a:xfrm>
            <a:prstGeom prst="rect">
              <a:avLst/>
            </a:prstGeom>
          </p:spPr>
        </p:pic>
        <p:pic>
          <p:nvPicPr>
            <p:cNvPr id="6" name="Graphic 5" descr="Gears with solid fill">
              <a:extLst>
                <a:ext uri="{FF2B5EF4-FFF2-40B4-BE49-F238E27FC236}">
                  <a16:creationId xmlns:a16="http://schemas.microsoft.com/office/drawing/2014/main" id="{667FEFC5-3153-67C9-66BB-85DBFA04A7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4725" y="4827761"/>
              <a:ext cx="914400" cy="914400"/>
            </a:xfrm>
            <a:prstGeom prst="rect">
              <a:avLst/>
            </a:prstGeom>
          </p:spPr>
        </p:pic>
      </p:grpSp>
    </p:spTree>
    <p:extLst>
      <p:ext uri="{BB962C8B-B14F-4D97-AF65-F5344CB8AC3E}">
        <p14:creationId xmlns:p14="http://schemas.microsoft.com/office/powerpoint/2010/main" val="1700781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E985-A472-C8A0-3664-5E0CF3FC973A}"/>
              </a:ext>
            </a:extLst>
          </p:cNvPr>
          <p:cNvSpPr>
            <a:spLocks noGrp="1"/>
          </p:cNvSpPr>
          <p:nvPr>
            <p:ph type="title"/>
          </p:nvPr>
        </p:nvSpPr>
        <p:spPr>
          <a:xfrm>
            <a:off x="2225171" y="759548"/>
            <a:ext cx="1686338" cy="769440"/>
          </a:xfrm>
        </p:spPr>
        <p:txBody>
          <a:bodyPr/>
          <a:lstStyle/>
          <a:p>
            <a:pPr algn="ctr"/>
            <a:r>
              <a:rPr lang="en-US">
                <a:solidFill>
                  <a:srgbClr val="E75E19"/>
                </a:solidFill>
                <a:latin typeface="Arial" panose="020B0604020202020204" pitchFamily="34" charset="0"/>
                <a:cs typeface="Arial" panose="020B0604020202020204" pitchFamily="34" charset="0"/>
              </a:rPr>
              <a:t>Book</a:t>
            </a:r>
          </a:p>
        </p:txBody>
      </p:sp>
      <p:pic>
        <p:nvPicPr>
          <p:cNvPr id="11" name="Content Placeholder 10" descr="A qr code on a white background&#10;&#10;Description automatically generated">
            <a:extLst>
              <a:ext uri="{FF2B5EF4-FFF2-40B4-BE49-F238E27FC236}">
                <a16:creationId xmlns:a16="http://schemas.microsoft.com/office/drawing/2014/main" id="{01AC8305-9241-E866-E1B2-F0E564CC97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4503" y="1931100"/>
            <a:ext cx="4114800" cy="4114800"/>
          </a:xfrm>
        </p:spPr>
      </p:pic>
      <p:pic>
        <p:nvPicPr>
          <p:cNvPr id="13" name="Picture 12" descr="A qr code on a white background&#10;&#10;Description automatically generated">
            <a:extLst>
              <a:ext uri="{FF2B5EF4-FFF2-40B4-BE49-F238E27FC236}">
                <a16:creationId xmlns:a16="http://schemas.microsoft.com/office/drawing/2014/main" id="{CB47FB46-D8F0-0B8F-BDF7-323B8E4AB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204" y="1931104"/>
            <a:ext cx="4160273" cy="4160273"/>
          </a:xfrm>
          <a:prstGeom prst="rect">
            <a:avLst/>
          </a:prstGeom>
        </p:spPr>
      </p:pic>
      <p:sp>
        <p:nvSpPr>
          <p:cNvPr id="14" name="TextBox 13">
            <a:extLst>
              <a:ext uri="{FF2B5EF4-FFF2-40B4-BE49-F238E27FC236}">
                <a16:creationId xmlns:a16="http://schemas.microsoft.com/office/drawing/2014/main" id="{5CE33174-B43F-95F0-2A82-D5F2DFB5AE7D}"/>
              </a:ext>
            </a:extLst>
          </p:cNvPr>
          <p:cNvSpPr txBox="1"/>
          <p:nvPr/>
        </p:nvSpPr>
        <p:spPr>
          <a:xfrm>
            <a:off x="7401975" y="767846"/>
            <a:ext cx="2319866" cy="769891"/>
          </a:xfrm>
          <a:prstGeom prst="rect">
            <a:avLst/>
          </a:prstGeom>
          <a:noFill/>
        </p:spPr>
        <p:txBody>
          <a:bodyPr wrap="none" rtlCol="0">
            <a:spAutoFit/>
          </a:bodyPr>
          <a:lstStyle/>
          <a:p>
            <a:r>
              <a:rPr lang="en-US" sz="4403">
                <a:solidFill>
                  <a:srgbClr val="E75E19"/>
                </a:solidFill>
                <a:latin typeface="Arial" panose="020B0604020202020204" pitchFamily="34" charset="0"/>
                <a:cs typeface="Arial" panose="020B0604020202020204" pitchFamily="34" charset="0"/>
              </a:rPr>
              <a:t>LinkedIn</a:t>
            </a:r>
          </a:p>
        </p:txBody>
      </p:sp>
    </p:spTree>
    <p:extLst>
      <p:ext uri="{BB962C8B-B14F-4D97-AF65-F5344CB8AC3E}">
        <p14:creationId xmlns:p14="http://schemas.microsoft.com/office/powerpoint/2010/main" val="3698056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4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 name="Freeform: Shape 43">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9706E08-0326-DFD4-F74D-DAEFE970A680}"/>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500" kern="1200">
                <a:solidFill>
                  <a:schemeClr val="tx1"/>
                </a:solidFill>
                <a:latin typeface="+mj-lt"/>
                <a:ea typeface="+mj-ea"/>
                <a:cs typeface="+mj-cs"/>
              </a:rPr>
              <a:t>Thank you</a:t>
            </a:r>
          </a:p>
          <a:p>
            <a:pPr algn="ctr" defTabSz="914400">
              <a:lnSpc>
                <a:spcPct val="90000"/>
              </a:lnSpc>
              <a:spcBef>
                <a:spcPct val="0"/>
              </a:spcBef>
              <a:spcAft>
                <a:spcPts val="600"/>
              </a:spcAft>
            </a:pPr>
            <a:endParaRPr lang="en-US" sz="4500" kern="1200">
              <a:solidFill>
                <a:schemeClr val="tx1"/>
              </a:solidFill>
              <a:latin typeface="+mj-lt"/>
              <a:ea typeface="+mj-ea"/>
              <a:cs typeface="+mj-cs"/>
            </a:endParaRPr>
          </a:p>
          <a:p>
            <a:pPr algn="ctr" defTabSz="914400">
              <a:lnSpc>
                <a:spcPct val="90000"/>
              </a:lnSpc>
              <a:spcBef>
                <a:spcPct val="0"/>
              </a:spcBef>
              <a:spcAft>
                <a:spcPts val="600"/>
              </a:spcAft>
            </a:pPr>
            <a:r>
              <a:rPr lang="en-US" sz="4500" kern="1200">
                <a:solidFill>
                  <a:schemeClr val="tx1"/>
                </a:solidFill>
                <a:latin typeface="+mj-lt"/>
                <a:ea typeface="+mj-ea"/>
                <a:cs typeface="+mj-cs"/>
              </a:rPr>
              <a:t>I wish you the best on your journey to greatness</a:t>
            </a:r>
          </a:p>
        </p:txBody>
      </p:sp>
      <p:sp>
        <p:nvSpPr>
          <p:cNvPr id="46" name="Rectangle 4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260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831EC-BA7F-B9CA-0111-3BE2E8465300}"/>
              </a:ext>
            </a:extLst>
          </p:cNvPr>
          <p:cNvSpPr>
            <a:spLocks noGrp="1"/>
          </p:cNvSpPr>
          <p:nvPr>
            <p:ph type="title"/>
          </p:nvPr>
        </p:nvSpPr>
        <p:spPr>
          <a:xfrm>
            <a:off x="1115568" y="548640"/>
            <a:ext cx="10168128" cy="1179576"/>
          </a:xfrm>
        </p:spPr>
        <p:txBody>
          <a:bodyPr>
            <a:normAutofit/>
          </a:bodyPr>
          <a:lstStyle/>
          <a:p>
            <a:r>
              <a:rPr lang="en-US" sz="4000"/>
              <a:t>Data Engineering Overview</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descr="Generic group.">
            <a:extLst>
              <a:ext uri="{FF2B5EF4-FFF2-40B4-BE49-F238E27FC236}">
                <a16:creationId xmlns:a16="http://schemas.microsoft.com/office/drawing/2014/main" id="{75710FA2-948E-490A-B13F-EEB7A146FBD8}"/>
              </a:ext>
            </a:extLst>
          </p:cNvPr>
          <p:cNvSpPr/>
          <p:nvPr/>
        </p:nvSpPr>
        <p:spPr>
          <a:xfrm>
            <a:off x="613234" y="2236791"/>
            <a:ext cx="1765298" cy="4477883"/>
          </a:xfrm>
          <a:prstGeom prst="rect">
            <a:avLst/>
          </a:prstGeom>
          <a:noFill/>
          <a:ln w="15875">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Sources</a:t>
            </a:r>
          </a:p>
        </p:txBody>
      </p:sp>
      <p:pic>
        <p:nvPicPr>
          <p:cNvPr id="11" name="Graphic 10" descr="Paper outline">
            <a:extLst>
              <a:ext uri="{FF2B5EF4-FFF2-40B4-BE49-F238E27FC236}">
                <a16:creationId xmlns:a16="http://schemas.microsoft.com/office/drawing/2014/main" id="{24A1A688-73D2-08C4-B862-75F8C42AE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8675" y="5386608"/>
            <a:ext cx="914400" cy="914400"/>
          </a:xfrm>
          <a:prstGeom prst="rect">
            <a:avLst/>
          </a:prstGeom>
        </p:spPr>
      </p:pic>
      <p:pic>
        <p:nvPicPr>
          <p:cNvPr id="13" name="Graphic 12" descr="Web design outline">
            <a:extLst>
              <a:ext uri="{FF2B5EF4-FFF2-40B4-BE49-F238E27FC236}">
                <a16:creationId xmlns:a16="http://schemas.microsoft.com/office/drawing/2014/main" id="{5B879FB7-D364-9DFD-09E6-790CBFEB6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8675" y="4040418"/>
            <a:ext cx="914400" cy="914400"/>
          </a:xfrm>
          <a:prstGeom prst="rect">
            <a:avLst/>
          </a:prstGeom>
        </p:spPr>
      </p:pic>
      <p:cxnSp>
        <p:nvCxnSpPr>
          <p:cNvPr id="15" name="Straight Arrow Connector 14">
            <a:extLst>
              <a:ext uri="{FF2B5EF4-FFF2-40B4-BE49-F238E27FC236}">
                <a16:creationId xmlns:a16="http://schemas.microsoft.com/office/drawing/2014/main" id="{6995AF44-BBC6-E215-9A97-64080374BA51}"/>
              </a:ext>
            </a:extLst>
          </p:cNvPr>
          <p:cNvCxnSpPr>
            <a:cxnSpLocks/>
            <a:stCxn id="5" idx="3"/>
            <a:endCxn id="7" idx="1"/>
          </p:cNvCxnSpPr>
          <p:nvPr/>
        </p:nvCxnSpPr>
        <p:spPr>
          <a:xfrm flipV="1">
            <a:off x="2378532" y="4475533"/>
            <a:ext cx="1203041" cy="200"/>
          </a:xfrm>
          <a:prstGeom prst="straightConnector1">
            <a:avLst/>
          </a:prstGeom>
          <a:ln>
            <a:solidFill>
              <a:schemeClr val="tx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9" name="Graphic 18" descr="Database outline">
            <a:extLst>
              <a:ext uri="{FF2B5EF4-FFF2-40B4-BE49-F238E27FC236}">
                <a16:creationId xmlns:a16="http://schemas.microsoft.com/office/drawing/2014/main" id="{7B3B8D94-F0AD-5BBE-3E86-9AA667396C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675" y="2712355"/>
            <a:ext cx="914400" cy="914400"/>
          </a:xfrm>
          <a:prstGeom prst="rect">
            <a:avLst/>
          </a:prstGeom>
        </p:spPr>
      </p:pic>
      <p:sp>
        <p:nvSpPr>
          <p:cNvPr id="23" name="Rectangle 22" descr="Generic group.">
            <a:extLst>
              <a:ext uri="{FF2B5EF4-FFF2-40B4-BE49-F238E27FC236}">
                <a16:creationId xmlns:a16="http://schemas.microsoft.com/office/drawing/2014/main" id="{8232A0BE-B01D-FB47-D49B-AD765A45F4C3}"/>
              </a:ext>
            </a:extLst>
          </p:cNvPr>
          <p:cNvSpPr/>
          <p:nvPr/>
        </p:nvSpPr>
        <p:spPr>
          <a:xfrm>
            <a:off x="3572801" y="4442067"/>
            <a:ext cx="1765298" cy="1030616"/>
          </a:xfrm>
          <a:prstGeom prst="rect">
            <a:avLst/>
          </a:prstGeom>
          <a:noFill/>
          <a:ln w="15875">
            <a:solidFill>
              <a:srgbClr val="92D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sz="2002">
              <a:solidFill>
                <a:schemeClr val="tx1"/>
              </a:solidFill>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FC9AA160-653A-F5D2-964E-6BC6CD5D4604}"/>
              </a:ext>
            </a:extLst>
          </p:cNvPr>
          <p:cNvCxnSpPr>
            <a:cxnSpLocks/>
            <a:stCxn id="7" idx="3"/>
            <a:endCxn id="30" idx="1"/>
          </p:cNvCxnSpPr>
          <p:nvPr/>
        </p:nvCxnSpPr>
        <p:spPr>
          <a:xfrm>
            <a:off x="5331740" y="4475533"/>
            <a:ext cx="1200629" cy="7565"/>
          </a:xfrm>
          <a:prstGeom prst="straightConnector1">
            <a:avLst/>
          </a:prstGeom>
          <a:ln>
            <a:solidFill>
              <a:srgbClr val="031933"/>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descr="Generic group.">
            <a:extLst>
              <a:ext uri="{FF2B5EF4-FFF2-40B4-BE49-F238E27FC236}">
                <a16:creationId xmlns:a16="http://schemas.microsoft.com/office/drawing/2014/main" id="{A89CC088-65B8-4F39-3613-DF2C495E82EE}"/>
              </a:ext>
            </a:extLst>
          </p:cNvPr>
          <p:cNvSpPr/>
          <p:nvPr/>
        </p:nvSpPr>
        <p:spPr>
          <a:xfrm>
            <a:off x="6532369" y="3448848"/>
            <a:ext cx="1765298" cy="2068500"/>
          </a:xfrm>
          <a:prstGeom prst="rect">
            <a:avLst/>
          </a:prstGeom>
          <a:noFill/>
          <a:ln w="15875">
            <a:solidFill>
              <a:srgbClr val="8546DA"/>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2002">
                <a:solidFill>
                  <a:schemeClr val="tx1"/>
                </a:solidFill>
                <a:latin typeface="Arial" panose="020B0604020202020204" pitchFamily="34" charset="0"/>
                <a:cs typeface="Arial" panose="020B0604020202020204" pitchFamily="34" charset="0"/>
              </a:rPr>
              <a:t>Data pipeline</a:t>
            </a:r>
          </a:p>
        </p:txBody>
      </p:sp>
      <p:cxnSp>
        <p:nvCxnSpPr>
          <p:cNvPr id="35" name="Straight Arrow Connector 34">
            <a:extLst>
              <a:ext uri="{FF2B5EF4-FFF2-40B4-BE49-F238E27FC236}">
                <a16:creationId xmlns:a16="http://schemas.microsoft.com/office/drawing/2014/main" id="{7FC96701-3DA4-2F07-EB84-15C3E38DAF1C}"/>
              </a:ext>
            </a:extLst>
          </p:cNvPr>
          <p:cNvCxnSpPr>
            <a:cxnSpLocks/>
            <a:stCxn id="30" idx="3"/>
            <a:endCxn id="56" idx="1"/>
          </p:cNvCxnSpPr>
          <p:nvPr/>
        </p:nvCxnSpPr>
        <p:spPr>
          <a:xfrm>
            <a:off x="8297667" y="4483098"/>
            <a:ext cx="1090686" cy="12077"/>
          </a:xfrm>
          <a:prstGeom prst="straightConnector1">
            <a:avLst/>
          </a:prstGeom>
          <a:ln>
            <a:solidFill>
              <a:srgbClr val="8546DA"/>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descr="Generic group.">
            <a:extLst>
              <a:ext uri="{FF2B5EF4-FFF2-40B4-BE49-F238E27FC236}">
                <a16:creationId xmlns:a16="http://schemas.microsoft.com/office/drawing/2014/main" id="{B864F917-635B-CDE6-4FEB-98AD4459716C}"/>
              </a:ext>
            </a:extLst>
          </p:cNvPr>
          <p:cNvSpPr/>
          <p:nvPr/>
        </p:nvSpPr>
        <p:spPr>
          <a:xfrm>
            <a:off x="9388353" y="2121570"/>
            <a:ext cx="2570475" cy="4630932"/>
          </a:xfrm>
          <a:prstGeom prst="rect">
            <a:avLst/>
          </a:prstGeom>
          <a:noFill/>
          <a:ln w="15875">
            <a:solidFill>
              <a:srgbClr val="4933ED"/>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sz="1500">
                <a:solidFill>
                  <a:schemeClr val="tx1"/>
                </a:solidFill>
                <a:latin typeface="Arial" panose="020B0604020202020204" pitchFamily="34" charset="0"/>
                <a:cs typeface="Arial" panose="020B0604020202020204" pitchFamily="34" charset="0"/>
              </a:rPr>
              <a:t>What you can do with this data</a:t>
            </a:r>
          </a:p>
        </p:txBody>
      </p:sp>
      <p:sp>
        <p:nvSpPr>
          <p:cNvPr id="42" name="TextBox 41">
            <a:extLst>
              <a:ext uri="{FF2B5EF4-FFF2-40B4-BE49-F238E27FC236}">
                <a16:creationId xmlns:a16="http://schemas.microsoft.com/office/drawing/2014/main" id="{6D4B7A6E-39B0-AC94-E10B-2CF8465F4C6F}"/>
              </a:ext>
            </a:extLst>
          </p:cNvPr>
          <p:cNvSpPr txBox="1"/>
          <p:nvPr/>
        </p:nvSpPr>
        <p:spPr>
          <a:xfrm>
            <a:off x="938417" y="3542117"/>
            <a:ext cx="1137234" cy="338554"/>
          </a:xfrm>
          <a:prstGeom prst="rect">
            <a:avLst/>
          </a:prstGeom>
          <a:noFill/>
        </p:spPr>
        <p:txBody>
          <a:bodyPr wrap="none" rtlCol="0">
            <a:spAutoFit/>
          </a:bodyPr>
          <a:lstStyle/>
          <a:p>
            <a:r>
              <a:rPr lang="en-US" sz="1600"/>
              <a:t>Databases</a:t>
            </a:r>
          </a:p>
        </p:txBody>
      </p:sp>
      <p:sp>
        <p:nvSpPr>
          <p:cNvPr id="43" name="TextBox 42">
            <a:extLst>
              <a:ext uri="{FF2B5EF4-FFF2-40B4-BE49-F238E27FC236}">
                <a16:creationId xmlns:a16="http://schemas.microsoft.com/office/drawing/2014/main" id="{0F8FFEB0-A029-35E5-EDFC-33B0CD07CF75}"/>
              </a:ext>
            </a:extLst>
          </p:cNvPr>
          <p:cNvSpPr txBox="1"/>
          <p:nvPr/>
        </p:nvSpPr>
        <p:spPr>
          <a:xfrm>
            <a:off x="630825" y="4785541"/>
            <a:ext cx="1752420" cy="338554"/>
          </a:xfrm>
          <a:prstGeom prst="rect">
            <a:avLst/>
          </a:prstGeom>
          <a:noFill/>
        </p:spPr>
        <p:txBody>
          <a:bodyPr wrap="square" rtlCol="0">
            <a:spAutoFit/>
          </a:bodyPr>
          <a:lstStyle/>
          <a:p>
            <a:pPr algn="ctr"/>
            <a:r>
              <a:rPr lang="en-US" sz="1600"/>
              <a:t>Web applications</a:t>
            </a:r>
          </a:p>
        </p:txBody>
      </p:sp>
      <p:sp>
        <p:nvSpPr>
          <p:cNvPr id="44" name="TextBox 43">
            <a:extLst>
              <a:ext uri="{FF2B5EF4-FFF2-40B4-BE49-F238E27FC236}">
                <a16:creationId xmlns:a16="http://schemas.microsoft.com/office/drawing/2014/main" id="{9C181B18-46FD-BA3C-5167-3B6DA620D3C3}"/>
              </a:ext>
            </a:extLst>
          </p:cNvPr>
          <p:cNvSpPr txBox="1"/>
          <p:nvPr/>
        </p:nvSpPr>
        <p:spPr>
          <a:xfrm>
            <a:off x="1207850" y="6197892"/>
            <a:ext cx="598369" cy="338554"/>
          </a:xfrm>
          <a:prstGeom prst="rect">
            <a:avLst/>
          </a:prstGeom>
          <a:noFill/>
        </p:spPr>
        <p:txBody>
          <a:bodyPr wrap="none" rtlCol="0">
            <a:spAutoFit/>
          </a:bodyPr>
          <a:lstStyle/>
          <a:p>
            <a:r>
              <a:rPr lang="en-US" sz="1600"/>
              <a:t>Files</a:t>
            </a:r>
          </a:p>
        </p:txBody>
      </p:sp>
      <p:pic>
        <p:nvPicPr>
          <p:cNvPr id="46" name="Graphic 45" descr="Artificial Intelligence outline">
            <a:extLst>
              <a:ext uri="{FF2B5EF4-FFF2-40B4-BE49-F238E27FC236}">
                <a16:creationId xmlns:a16="http://schemas.microsoft.com/office/drawing/2014/main" id="{C4A38299-C571-21CC-61AA-375B97DCD9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63262" y="5642931"/>
            <a:ext cx="914400" cy="914400"/>
          </a:xfrm>
          <a:prstGeom prst="rect">
            <a:avLst/>
          </a:prstGeom>
        </p:spPr>
      </p:pic>
      <p:sp>
        <p:nvSpPr>
          <p:cNvPr id="47" name="TextBox 46">
            <a:extLst>
              <a:ext uri="{FF2B5EF4-FFF2-40B4-BE49-F238E27FC236}">
                <a16:creationId xmlns:a16="http://schemas.microsoft.com/office/drawing/2014/main" id="{34DEDAEB-CFE6-2E74-6CDF-2864D084A08B}"/>
              </a:ext>
            </a:extLst>
          </p:cNvPr>
          <p:cNvSpPr txBox="1"/>
          <p:nvPr/>
        </p:nvSpPr>
        <p:spPr>
          <a:xfrm>
            <a:off x="10062572" y="6413948"/>
            <a:ext cx="1704313" cy="338554"/>
          </a:xfrm>
          <a:prstGeom prst="rect">
            <a:avLst/>
          </a:prstGeom>
          <a:noFill/>
        </p:spPr>
        <p:txBody>
          <a:bodyPr wrap="none" rtlCol="0">
            <a:spAutoFit/>
          </a:bodyPr>
          <a:lstStyle/>
          <a:p>
            <a:r>
              <a:rPr lang="en-US" sz="1600"/>
              <a:t>Machine learning</a:t>
            </a:r>
          </a:p>
        </p:txBody>
      </p:sp>
      <p:pic>
        <p:nvPicPr>
          <p:cNvPr id="49" name="Graphic 48" descr="Bar chart outline">
            <a:extLst>
              <a:ext uri="{FF2B5EF4-FFF2-40B4-BE49-F238E27FC236}">
                <a16:creationId xmlns:a16="http://schemas.microsoft.com/office/drawing/2014/main" id="{D065C71F-37A4-F04B-88C3-58B4F8A69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51059" y="4061839"/>
            <a:ext cx="914400" cy="914400"/>
          </a:xfrm>
          <a:prstGeom prst="rect">
            <a:avLst/>
          </a:prstGeom>
        </p:spPr>
      </p:pic>
      <p:pic>
        <p:nvPicPr>
          <p:cNvPr id="51" name="Graphic 50" descr="Research outline">
            <a:extLst>
              <a:ext uri="{FF2B5EF4-FFF2-40B4-BE49-F238E27FC236}">
                <a16:creationId xmlns:a16="http://schemas.microsoft.com/office/drawing/2014/main" id="{B40A24C2-FDBA-3A3F-0211-4786C09D6C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67970" y="2652147"/>
            <a:ext cx="914400" cy="914400"/>
          </a:xfrm>
          <a:prstGeom prst="rect">
            <a:avLst/>
          </a:prstGeom>
        </p:spPr>
      </p:pic>
      <p:pic>
        <p:nvPicPr>
          <p:cNvPr id="53" name="Graphic 52" descr="Presentation with pie chart outline">
            <a:extLst>
              <a:ext uri="{FF2B5EF4-FFF2-40B4-BE49-F238E27FC236}">
                <a16:creationId xmlns:a16="http://schemas.microsoft.com/office/drawing/2014/main" id="{DD23839B-FC16-755B-E7AF-AE602D4E8B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52209" y="4061839"/>
            <a:ext cx="914400" cy="914400"/>
          </a:xfrm>
          <a:prstGeom prst="rect">
            <a:avLst/>
          </a:prstGeom>
        </p:spPr>
      </p:pic>
      <p:sp>
        <p:nvSpPr>
          <p:cNvPr id="54" name="TextBox 53">
            <a:extLst>
              <a:ext uri="{FF2B5EF4-FFF2-40B4-BE49-F238E27FC236}">
                <a16:creationId xmlns:a16="http://schemas.microsoft.com/office/drawing/2014/main" id="{B209B1B3-04B7-117B-CBB4-6E22F807D054}"/>
              </a:ext>
            </a:extLst>
          </p:cNvPr>
          <p:cNvSpPr txBox="1"/>
          <p:nvPr/>
        </p:nvSpPr>
        <p:spPr>
          <a:xfrm>
            <a:off x="10480891" y="3469790"/>
            <a:ext cx="867673" cy="338554"/>
          </a:xfrm>
          <a:prstGeom prst="rect">
            <a:avLst/>
          </a:prstGeom>
          <a:noFill/>
        </p:spPr>
        <p:txBody>
          <a:bodyPr wrap="none" rtlCol="0">
            <a:spAutoFit/>
          </a:bodyPr>
          <a:lstStyle/>
          <a:p>
            <a:r>
              <a:rPr lang="en-US" sz="1600"/>
              <a:t>Analyze</a:t>
            </a:r>
          </a:p>
        </p:txBody>
      </p:sp>
      <p:sp>
        <p:nvSpPr>
          <p:cNvPr id="55" name="TextBox 54">
            <a:extLst>
              <a:ext uri="{FF2B5EF4-FFF2-40B4-BE49-F238E27FC236}">
                <a16:creationId xmlns:a16="http://schemas.microsoft.com/office/drawing/2014/main" id="{B7A38B55-8DBA-C21E-ED72-17CD25396D90}"/>
              </a:ext>
            </a:extLst>
          </p:cNvPr>
          <p:cNvSpPr txBox="1"/>
          <p:nvPr/>
        </p:nvSpPr>
        <p:spPr>
          <a:xfrm>
            <a:off x="10490959" y="4861547"/>
            <a:ext cx="975075" cy="338554"/>
          </a:xfrm>
          <a:prstGeom prst="rect">
            <a:avLst/>
          </a:prstGeom>
          <a:noFill/>
        </p:spPr>
        <p:txBody>
          <a:bodyPr wrap="none" rtlCol="0">
            <a:spAutoFit/>
          </a:bodyPr>
          <a:lstStyle/>
          <a:p>
            <a:r>
              <a:rPr lang="en-US" sz="1600"/>
              <a:t>Visualize</a:t>
            </a:r>
          </a:p>
        </p:txBody>
      </p:sp>
      <p:sp>
        <p:nvSpPr>
          <p:cNvPr id="4" name="Rectangle 3">
            <a:extLst>
              <a:ext uri="{FF2B5EF4-FFF2-40B4-BE49-F238E27FC236}">
                <a16:creationId xmlns:a16="http://schemas.microsoft.com/office/drawing/2014/main" id="{F9C8B5B6-9851-C959-CF6D-CD75573F5D69}"/>
              </a:ext>
            </a:extLst>
          </p:cNvPr>
          <p:cNvSpPr/>
          <p:nvPr/>
        </p:nvSpPr>
        <p:spPr>
          <a:xfrm>
            <a:off x="3568089" y="3345631"/>
            <a:ext cx="1770003" cy="1094315"/>
          </a:xfrm>
          <a:prstGeom prst="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E73779A-4C01-CE99-0839-5FB224264B9F}"/>
              </a:ext>
            </a:extLst>
          </p:cNvPr>
          <p:cNvSpPr/>
          <p:nvPr/>
        </p:nvSpPr>
        <p:spPr>
          <a:xfrm>
            <a:off x="3581573" y="4348144"/>
            <a:ext cx="1750167" cy="254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3D0D0AB-4D8E-2B95-AE81-4F2FDF1C49A6}"/>
              </a:ext>
            </a:extLst>
          </p:cNvPr>
          <p:cNvSpPr txBox="1"/>
          <p:nvPr/>
        </p:nvSpPr>
        <p:spPr>
          <a:xfrm>
            <a:off x="3605296" y="3307936"/>
            <a:ext cx="1765298" cy="584775"/>
          </a:xfrm>
          <a:prstGeom prst="rect">
            <a:avLst/>
          </a:prstGeom>
          <a:noFill/>
        </p:spPr>
        <p:txBody>
          <a:bodyPr wrap="square" rtlCol="0">
            <a:spAutoFit/>
          </a:bodyPr>
          <a:lstStyle/>
          <a:p>
            <a:pPr algn="ctr"/>
            <a:r>
              <a:rPr lang="en-US" sz="1600"/>
              <a:t>Data storage/database</a:t>
            </a:r>
          </a:p>
        </p:txBody>
      </p:sp>
      <p:pic>
        <p:nvPicPr>
          <p:cNvPr id="16" name="Graphic 15" descr="Database outline">
            <a:extLst>
              <a:ext uri="{FF2B5EF4-FFF2-40B4-BE49-F238E27FC236}">
                <a16:creationId xmlns:a16="http://schemas.microsoft.com/office/drawing/2014/main" id="{5B21495D-D5EA-550A-B81C-394B852965E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75310" y="4060734"/>
            <a:ext cx="914400" cy="914400"/>
          </a:xfrm>
          <a:prstGeom prst="rect">
            <a:avLst/>
          </a:prstGeom>
        </p:spPr>
      </p:pic>
      <p:cxnSp>
        <p:nvCxnSpPr>
          <p:cNvPr id="20" name="Straight Arrow Connector 19">
            <a:extLst>
              <a:ext uri="{FF2B5EF4-FFF2-40B4-BE49-F238E27FC236}">
                <a16:creationId xmlns:a16="http://schemas.microsoft.com/office/drawing/2014/main" id="{555E6376-8D4F-AC31-616E-373551E7536A}"/>
              </a:ext>
            </a:extLst>
          </p:cNvPr>
          <p:cNvCxnSpPr>
            <a:cxnSpLocks/>
            <a:endCxn id="51" idx="1"/>
          </p:cNvCxnSpPr>
          <p:nvPr/>
        </p:nvCxnSpPr>
        <p:spPr>
          <a:xfrm flipV="1">
            <a:off x="10039989" y="3109347"/>
            <a:ext cx="427981" cy="1436322"/>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D46DB3-83A7-BF71-7F73-29E641E60271}"/>
              </a:ext>
            </a:extLst>
          </p:cNvPr>
          <p:cNvCxnSpPr>
            <a:cxnSpLocks/>
          </p:cNvCxnSpPr>
          <p:nvPr/>
        </p:nvCxnSpPr>
        <p:spPr>
          <a:xfrm flipV="1">
            <a:off x="10035203" y="4537999"/>
            <a:ext cx="234335" cy="248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9A22827-F5C7-9D69-F633-4596ABB21DAC}"/>
              </a:ext>
            </a:extLst>
          </p:cNvPr>
          <p:cNvCxnSpPr>
            <a:cxnSpLocks/>
          </p:cNvCxnSpPr>
          <p:nvPr/>
        </p:nvCxnSpPr>
        <p:spPr>
          <a:xfrm>
            <a:off x="10039437" y="4539104"/>
            <a:ext cx="428059" cy="1582197"/>
          </a:xfrm>
          <a:prstGeom prst="straightConnector1">
            <a:avLst/>
          </a:prstGeom>
          <a:ln>
            <a:solidFill>
              <a:srgbClr val="4933ED"/>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91944C57-12CD-4AA7-889D-8017F5F9BA2E}"/>
              </a:ext>
            </a:extLst>
          </p:cNvPr>
          <p:cNvSpPr/>
          <p:nvPr/>
        </p:nvSpPr>
        <p:spPr>
          <a:xfrm>
            <a:off x="9388353" y="4037975"/>
            <a:ext cx="914400"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618F12-4940-4FDC-8978-506D8FDEAF6B}"/>
              </a:ext>
            </a:extLst>
          </p:cNvPr>
          <p:cNvSpPr txBox="1"/>
          <p:nvPr/>
        </p:nvSpPr>
        <p:spPr>
          <a:xfrm>
            <a:off x="9322610" y="4858606"/>
            <a:ext cx="855747" cy="338554"/>
          </a:xfrm>
          <a:prstGeom prst="rect">
            <a:avLst/>
          </a:prstGeom>
          <a:noFill/>
        </p:spPr>
        <p:txBody>
          <a:bodyPr wrap="none" rtlCol="0">
            <a:spAutoFit/>
          </a:bodyPr>
          <a:lstStyle/>
          <a:p>
            <a:r>
              <a:rPr lang="en-US" sz="1600"/>
              <a:t>Storage</a:t>
            </a:r>
          </a:p>
        </p:txBody>
      </p:sp>
      <p:sp>
        <p:nvSpPr>
          <p:cNvPr id="17" name="Cylinder 16">
            <a:extLst>
              <a:ext uri="{FF2B5EF4-FFF2-40B4-BE49-F238E27FC236}">
                <a16:creationId xmlns:a16="http://schemas.microsoft.com/office/drawing/2014/main" id="{16A5201A-F0BE-00C8-F3DB-19F530B13735}"/>
              </a:ext>
            </a:extLst>
          </p:cNvPr>
          <p:cNvSpPr/>
          <p:nvPr/>
        </p:nvSpPr>
        <p:spPr>
          <a:xfrm>
            <a:off x="3997310" y="3899590"/>
            <a:ext cx="981270" cy="1216152"/>
          </a:xfrm>
          <a:prstGeom prst="ca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5" descr="Arrow circle outline">
            <a:extLst>
              <a:ext uri="{FF2B5EF4-FFF2-40B4-BE49-F238E27FC236}">
                <a16:creationId xmlns:a16="http://schemas.microsoft.com/office/drawing/2014/main" id="{C694AC5E-29BC-9550-F690-6FC4630D14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704493" y="3843787"/>
            <a:ext cx="1403764" cy="1403764"/>
          </a:xfrm>
          <a:prstGeom prst="rect">
            <a:avLst/>
          </a:prstGeom>
        </p:spPr>
      </p:pic>
    </p:spTree>
    <p:extLst>
      <p:ext uri="{BB962C8B-B14F-4D97-AF65-F5344CB8AC3E}">
        <p14:creationId xmlns:p14="http://schemas.microsoft.com/office/powerpoint/2010/main" val="190181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4056</Words>
  <Application>Microsoft Office PowerPoint</Application>
  <PresentationFormat>Widescreen</PresentationFormat>
  <Paragraphs>1278</Paragraphs>
  <Slides>81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Aptos</vt:lpstr>
      <vt:lpstr>Aptos Display</vt:lpstr>
      <vt:lpstr>Aptos Narrow</vt:lpstr>
      <vt:lpstr>Arial</vt:lpstr>
      <vt:lpstr>Calibri</vt:lpstr>
      <vt:lpstr>Cambria</vt:lpstr>
      <vt:lpstr>Cambria Math</vt:lpstr>
      <vt:lpstr>Wingdings</vt:lpstr>
      <vt:lpstr>Office Theme</vt:lpstr>
      <vt:lpstr>PowerPoint Presentation</vt:lpstr>
      <vt:lpstr>PowerPoint Presentation</vt:lpstr>
      <vt:lpstr>About Me</vt:lpstr>
      <vt:lpstr>Agenda</vt:lpstr>
      <vt:lpstr>10 Things You Will Learn</vt:lpstr>
      <vt:lpstr>PowerPoint Presentation</vt:lpstr>
      <vt:lpstr>Expectations</vt:lpstr>
      <vt:lpstr>Data Engineering: Fundamentals and Storage</vt:lpstr>
      <vt:lpstr>Data Engineering Overview</vt:lpstr>
      <vt:lpstr>Data Maintenance</vt:lpstr>
      <vt:lpstr>Amazon S3</vt:lpstr>
      <vt:lpstr>10 Things You Will Learn</vt:lpstr>
      <vt:lpstr>PowerPoint Presentation</vt:lpstr>
      <vt:lpstr>NoSQL</vt:lpstr>
      <vt:lpstr>DynamoDB Table Structure</vt:lpstr>
      <vt:lpstr>DynamoDB Design</vt:lpstr>
      <vt:lpstr>DynamoDB Design</vt:lpstr>
      <vt:lpstr>DynamoDB Partition Key (PK)</vt:lpstr>
      <vt:lpstr>DynamoDB Sort Key (SK)</vt:lpstr>
      <vt:lpstr>PowerPoint Presentation</vt:lpstr>
      <vt:lpstr>10 Things You Will Learn</vt:lpstr>
      <vt:lpstr>Data Engineering: ETL</vt:lpstr>
      <vt:lpstr>PowerPoint Presentation</vt:lpstr>
      <vt:lpstr>Apache spark + AWS Glue </vt:lpstr>
      <vt:lpstr>AWS Glue Job</vt:lpstr>
      <vt:lpstr>AWS Glue ETL Jobs </vt:lpstr>
      <vt:lpstr>Glue DynamicFrames</vt:lpstr>
      <vt:lpstr>PowerPoint Presentation</vt:lpstr>
      <vt:lpstr>10 Things You Will Learn</vt:lpstr>
      <vt:lpstr>Data Engineering Overview</vt:lpstr>
      <vt:lpstr>Recap</vt:lpstr>
      <vt:lpstr>Recap</vt:lpstr>
      <vt:lpstr>Questions?  I will only take 3 at this time</vt:lpstr>
      <vt:lpstr>Machine Learning</vt:lpstr>
      <vt:lpstr>Why Data is Relevant to Machine Learning Engineers</vt:lpstr>
      <vt:lpstr>PowerPoint Presentation</vt:lpstr>
      <vt:lpstr>Supervised vs Unsupervised Learning</vt:lpstr>
      <vt:lpstr>Fitting</vt:lpstr>
      <vt:lpstr>10 Things You Will Learn</vt:lpstr>
      <vt:lpstr>Feature Engineering: Basics</vt:lpstr>
      <vt:lpstr>Feature Engineering: Interquartile Range</vt:lpstr>
      <vt:lpstr>Feature Engineering: KNN Imputer</vt:lpstr>
      <vt:lpstr>Feature Engineering: KNN Imputer</vt:lpstr>
      <vt:lpstr>PowerPoint Presentation</vt:lpstr>
      <vt:lpstr>10 Things You Will Learn</vt:lpstr>
      <vt:lpstr>PowerPoint Presentation</vt:lpstr>
      <vt:lpstr>PowerPoint Presentation</vt:lpstr>
      <vt:lpstr>10 Things You Will Learn</vt:lpstr>
      <vt:lpstr>PowerPoint Presentation</vt:lpstr>
      <vt:lpstr>PowerPoint Presentation</vt:lpstr>
      <vt:lpstr>PowerPoint Presentation</vt:lpstr>
      <vt:lpstr>PowerPoint Presentation</vt:lpstr>
      <vt:lpstr>10 Things You Will Learn</vt:lpstr>
      <vt:lpstr>PowerPoint Presentation</vt:lpstr>
      <vt:lpstr>PowerPoint Presentation</vt:lpstr>
      <vt:lpstr>PowerPoint Presentation</vt:lpstr>
      <vt:lpstr>PowerPoint Presentation</vt:lpstr>
      <vt:lpstr>10 Things You Will Learn</vt:lpstr>
      <vt:lpstr>PowerPoint Presentation</vt:lpstr>
      <vt:lpstr>PowerPoint Presentation</vt:lpstr>
      <vt:lpstr>PowerPoint Presentation</vt:lpstr>
      <vt:lpstr>PowerPoint Presentation</vt:lpstr>
      <vt:lpstr>PowerPoint Presentation</vt:lpstr>
      <vt:lpstr>PowerPoint Presentation</vt:lpstr>
      <vt:lpstr>10 Things You Will Learn</vt:lpstr>
      <vt:lpstr>Questions?  I will only take 3 at this time</vt:lpstr>
      <vt:lpstr>Break</vt:lpstr>
      <vt:lpstr>Let’s Step into the Real world</vt:lpstr>
      <vt:lpstr>Introducing My Book</vt:lpstr>
      <vt:lpstr>Benefits</vt:lpstr>
      <vt:lpstr>Introducing My Upcoming 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bryant 2</dc:creator>
  <cp:lastModifiedBy>bryant 2</cp:lastModifiedBy>
  <cp:revision>1</cp:revision>
  <dcterms:created xsi:type="dcterms:W3CDTF">2024-09-21T15:04:18Z</dcterms:created>
  <dcterms:modified xsi:type="dcterms:W3CDTF">2025-04-15T19:41:30Z</dcterms:modified>
</cp:coreProperties>
</file>